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864" r:id="rId5"/>
  </p:sldMasterIdLst>
  <p:notesMasterIdLst>
    <p:notesMasterId r:id="rId7"/>
  </p:notesMasterIdLst>
  <p:handoutMasterIdLst>
    <p:handoutMasterId r:id="rId8"/>
  </p:handoutMasterIdLst>
  <p:sldIdLst>
    <p:sldId id="266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McConaughy" initials="" lastIdx="9" clrIdx="0"/>
  <p:cmAuthor id="2" name="Michelle Owens" initials="MO" lastIdx="4" clrIdx="1">
    <p:extLst>
      <p:ext uri="{19B8F6BF-5375-455C-9EA6-DF929625EA0E}">
        <p15:presenceInfo xmlns:p15="http://schemas.microsoft.com/office/powerpoint/2012/main" userId="S::mowens@hendersoncountync.gov::a66f935b-362b-4ec8-87b8-b38a6451ec64" providerId="AD"/>
      </p:ext>
    </p:extLst>
  </p:cmAuthor>
  <p:cmAuthor id="3" name="Dara Hossley" initials="DH" lastIdx="2" clrIdx="2">
    <p:extLst>
      <p:ext uri="{19B8F6BF-5375-455C-9EA6-DF929625EA0E}">
        <p15:presenceInfo xmlns:p15="http://schemas.microsoft.com/office/powerpoint/2012/main" userId="S::dhossley@hendersoncountync.gov::f1bc5e60-af8e-4dcf-95f6-932d3d1ae95f" providerId="AD"/>
      </p:ext>
    </p:extLst>
  </p:cmAuthor>
  <p:cmAuthor id="4" name="Amy Boswell" initials="AB" lastIdx="2" clrIdx="3">
    <p:extLst>
      <p:ext uri="{19B8F6BF-5375-455C-9EA6-DF929625EA0E}">
        <p15:presenceInfo xmlns:p15="http://schemas.microsoft.com/office/powerpoint/2012/main" userId="S::aboswell@hendersoncountync.gov::257d3738-91e5-474d-b519-8e3622b239c2" providerId="AD"/>
      </p:ext>
    </p:extLst>
  </p:cmAuthor>
  <p:cmAuthor id="5" name="Ashley Sterle" initials="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F"/>
    <a:srgbClr val="AA4938"/>
    <a:srgbClr val="5E6C38"/>
    <a:srgbClr val="838081"/>
    <a:srgbClr val="F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0DF321-F9B0-451F-8C36-8F88343EFB92}" v="1" dt="2026-07-20T19:34:50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B0F0EC-0DF7-8F85-4A40-6AD8699039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15875-7680-DB38-B91C-8ECD8E3C5B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B8A311-B8B6-2D42-89B6-5A13A711AD92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D8E97-86C6-8F55-4FEF-6F0BD0B0E9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CB2935-3F7C-EA73-C6C1-5138C2F948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28FED4-A97A-8B46-AB3A-F63FD54ED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7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B907C0-7B19-D745-A8C7-A6BCC1FB849A}" type="datetimeFigureOut">
              <a:rPr lang="en-US" smtClean="0"/>
              <a:t>7/20/2026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9855C3-E005-8F40-90E5-1BFF4960E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0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EB160E-3881-2EC8-B14F-689C1D181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CD62A1-21AC-A6CA-2E10-BB12C059C1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" y="4823389"/>
            <a:ext cx="11731752" cy="751502"/>
          </a:xfrm>
        </p:spPr>
        <p:txBody>
          <a:bodyPr anchor="b"/>
          <a:lstStyle>
            <a:lvl1pPr algn="ctr">
              <a:defRPr sz="6000">
                <a:solidFill>
                  <a:srgbClr val="5E6C38"/>
                </a:solidFill>
                <a:latin typeface="Trade Supply Rounde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F4EF1-8020-844A-D835-E952E443A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1" y="5582059"/>
            <a:ext cx="11731752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7BC8698E-5D5D-827D-006F-91043DE13E3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228600"/>
            <a:ext cx="11731752" cy="4572000"/>
          </a:xfrm>
        </p:spPr>
        <p:txBody>
          <a:bodyPr/>
          <a:lstStyle>
            <a:lvl1pPr>
              <a:defRPr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</a:lstStyle>
          <a:p>
            <a:endParaRPr lang="en-US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382FF07A-FCE4-1AC3-F59A-5F826AAEFD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56038EE9-EF64-A142-89BA-EF016EB18D16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01921AA1-6C50-376E-611C-9F1606D7E9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8D1BCBD9-085C-A6A5-CA4B-445C40A72B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Picture 29" descr="A picture containing logo&#10;&#10;Description automatically generated">
            <a:extLst>
              <a:ext uri="{FF2B5EF4-FFF2-40B4-BE49-F238E27FC236}">
                <a16:creationId xmlns:a16="http://schemas.microsoft.com/office/drawing/2014/main" id="{46AB2033-1951-276D-AB94-0D5F5484D0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A53FE61-1468-A53B-7190-671D1043B9A1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4249B03-DC24-8EAC-35F6-0CE558166BC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44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74075-DBC5-03CD-585E-B5B6DB496C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4543425" cy="10047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8EE5E-FC09-8B95-BB75-E8A1397BC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767" y="228601"/>
            <a:ext cx="6788583" cy="5535587"/>
          </a:xfrm>
        </p:spPr>
        <p:txBody>
          <a:bodyPr/>
          <a:lstStyle>
            <a:lvl1pPr>
              <a:defRPr sz="32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  <a:lvl2pPr>
              <a:defRPr sz="2800">
                <a:solidFill>
                  <a:srgbClr val="4D4D4F"/>
                </a:solidFill>
                <a:latin typeface="Agenda Regular" panose="02000603040000020004" pitchFamily="50" charset="0"/>
              </a:defRPr>
            </a:lvl2pPr>
            <a:lvl3pPr>
              <a:defRPr sz="2400">
                <a:solidFill>
                  <a:srgbClr val="4D4D4F"/>
                </a:solidFill>
                <a:latin typeface="Agenda Regular" panose="02000603040000020004" pitchFamily="50" charset="0"/>
              </a:defRPr>
            </a:lvl3pPr>
            <a:lvl4pPr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4pPr>
            <a:lvl5pPr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F626F-A3D2-6E34-5056-F9BA8CCF3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1279387"/>
            <a:ext cx="4543425" cy="4484802"/>
          </a:xfrm>
        </p:spPr>
        <p:txBody>
          <a:bodyPr/>
          <a:lstStyle>
            <a:lvl1pPr marL="0" indent="0">
              <a:buNone/>
              <a:defRPr sz="16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F6B03-3CE8-845C-63B1-1301CF0D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2E599E3D-CFA9-0E4D-94CC-28372926263B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BAEDE-EF7A-9B1A-13AA-CE055D3B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D03C1-1B80-06C5-4491-25892599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EFE81D79-E60A-9602-03C8-3AD04F08A5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93959E-978C-6F69-67F7-713F37887F43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0D5D3A-012E-6526-704B-F3937F21E146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998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D1B1-893D-BD47-E144-2D3B0DA17C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28601"/>
            <a:ext cx="4543425" cy="100474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36513E-D4E2-4CE7-D580-EC03D70C4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28601"/>
            <a:ext cx="6777163" cy="5535587"/>
          </a:xfrm>
        </p:spPr>
        <p:txBody>
          <a:bodyPr/>
          <a:lstStyle>
            <a:lvl1pPr marL="0" indent="0">
              <a:buNone/>
              <a:defRPr sz="3200">
                <a:latin typeface="Agenda Regular" panose="02000603040000020004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BB445-106F-D905-2E9B-58371C267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1279386"/>
            <a:ext cx="4543425" cy="4484802"/>
          </a:xfrm>
        </p:spPr>
        <p:txBody>
          <a:bodyPr/>
          <a:lstStyle>
            <a:lvl1pPr marL="0" indent="0">
              <a:buNone/>
              <a:defRPr sz="1600">
                <a:latin typeface="Agenda Regular" panose="0200060304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6C37E-CF27-F85F-9C30-EF9EEEED9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9270EF13-3495-B24C-85FE-7CDCF204AD23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93E24-024E-2BE9-8B38-2B37F533C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D8429-8EBA-D16B-5CCB-541AA086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07D2FF29-DF9D-C348-254F-95D010C6B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0D57B2-D6D9-F633-BEC5-825CA470E420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4F58FB-74C9-8A31-9B0A-C96C7B400ED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E75D-25A4-E300-B7AC-7085F638EB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B0BD9-C594-3D69-509A-86F6591C8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2096D-EC09-C8EF-8546-20F7B00D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655F818D-BAAF-ED4D-AF60-A3995F53ACDE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03EA7-F9CF-E22A-C9A9-392C7307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215C1-6583-254F-8F98-2D57A0A3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6F3F602-A99E-8D2B-E290-0E2B27B12B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B93B05-62CE-E464-EC69-B001F8421338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AB9E7D-3452-E418-2969-A18D0C2125CD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250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6C3F5A-0349-4B85-796D-9F2A7F3CCECF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9331451" y="365125"/>
            <a:ext cx="2628900" cy="5399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BFE94-A38E-93BF-FF72-89A329B4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365125"/>
            <a:ext cx="9090171" cy="5399063"/>
          </a:xfrm>
        </p:spPr>
        <p:txBody>
          <a:bodyPr vert="eaVert"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A9D98-7380-D4D9-D59D-8C44F60D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714308E7-9765-AF42-8BE9-F95E1F9AF8F9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8F656-375D-A1C2-3D3F-C40BF9A9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6E95C-A5B7-7401-4162-839431AF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BF309494-49B7-8FB0-83A4-B28E001A4E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14D006-D80E-44F4-C96B-6DFA947AC9CD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6CDED2-CFBE-08B9-1773-3A4A27F88AE1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2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F60C27-C3A5-23C6-43D1-379063C17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1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22FF2A-34F1-7A4B-BC2B-EF2F8F886C6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95800" y="1272172"/>
            <a:ext cx="3200400" cy="1134076"/>
          </a:xfrm>
        </p:spPr>
        <p:txBody>
          <a:bodyPr anchor="ctr"/>
          <a:lstStyle>
            <a:lvl1pPr marL="0" indent="0" algn="ctr">
              <a:buNone/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Hendersonville Logo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9B4F0B-1B3F-834C-5F83-029045BACE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1463" y="2676647"/>
            <a:ext cx="9109075" cy="1294838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rgbClr val="5E6C38"/>
                </a:solidFill>
                <a:latin typeface="Trade Supply Rounded" pitchFamily="2" charset="0"/>
              </a:defRPr>
            </a:lvl1pPr>
            <a:lvl2pPr>
              <a:defRPr sz="3200">
                <a:latin typeface="Trade Supply Rounded" pitchFamily="2" charset="0"/>
              </a:defRPr>
            </a:lvl2pPr>
            <a:lvl3pPr>
              <a:defRPr sz="3200">
                <a:latin typeface="Trade Supply Rounded" pitchFamily="2" charset="0"/>
              </a:defRPr>
            </a:lvl3pPr>
            <a:lvl4pPr>
              <a:defRPr sz="3200">
                <a:latin typeface="Trade Supply Rounded" pitchFamily="2" charset="0"/>
              </a:defRPr>
            </a:lvl4pPr>
            <a:lvl5pPr>
              <a:defRPr sz="3200">
                <a:latin typeface="Trade Supply Rounded" pitchFamily="2" charset="0"/>
              </a:defRPr>
            </a:lvl5pPr>
          </a:lstStyle>
          <a:p>
            <a:pPr lvl="0"/>
            <a:r>
              <a:rPr lang="en-US"/>
              <a:t>thank you text</a:t>
            </a:r>
          </a:p>
        </p:txBody>
      </p:sp>
    </p:spTree>
    <p:extLst>
      <p:ext uri="{BB962C8B-B14F-4D97-AF65-F5344CB8AC3E}">
        <p14:creationId xmlns:p14="http://schemas.microsoft.com/office/powerpoint/2010/main" val="371895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1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659">
              <a:lnSpc>
                <a:spcPct val="100000"/>
              </a:lnSpc>
              <a:spcBef>
                <a:spcPts val="10"/>
              </a:spcBef>
            </a:pPr>
            <a:r>
              <a:t>Page</a:t>
            </a:r>
            <a:r>
              <a:rPr spc="3"/>
              <a:t> </a:t>
            </a:r>
            <a:fld id="{81D60167-4931-47E6-BA6A-407CBD079E47}" type="slidenum">
              <a:rPr spc="-34" dirty="0"/>
              <a:pPr marL="8659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spc="-34"/>
          </a:p>
        </p:txBody>
      </p:sp>
    </p:spTree>
    <p:extLst>
      <p:ext uri="{BB962C8B-B14F-4D97-AF65-F5344CB8AC3E}">
        <p14:creationId xmlns:p14="http://schemas.microsoft.com/office/powerpoint/2010/main" val="3271787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5DCE7D3A-04BD-AEAF-D477-A2F09E00D3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22FF2A-34F1-7A4B-BC2B-EF2F8F886C6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95800" y="1271016"/>
            <a:ext cx="3200400" cy="1134076"/>
          </a:xfrm>
        </p:spPr>
        <p:txBody>
          <a:bodyPr anchor="ctr"/>
          <a:lstStyle>
            <a:lvl1pPr marL="0" indent="0" algn="ctr">
              <a:buNone/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Hendersonville Logo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9B4F0B-1B3F-834C-5F83-029045BACE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1463" y="2676647"/>
            <a:ext cx="9109075" cy="1294838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chemeClr val="bg1"/>
                </a:solidFill>
                <a:latin typeface="Trade Supply Rounded" pitchFamily="2" charset="0"/>
              </a:defRPr>
            </a:lvl1pPr>
            <a:lvl2pPr>
              <a:defRPr sz="3200">
                <a:latin typeface="Trade Supply Rounded" pitchFamily="2" charset="0"/>
              </a:defRPr>
            </a:lvl2pPr>
            <a:lvl3pPr>
              <a:defRPr sz="3200">
                <a:latin typeface="Trade Supply Rounded" pitchFamily="2" charset="0"/>
              </a:defRPr>
            </a:lvl3pPr>
            <a:lvl4pPr>
              <a:defRPr sz="3200">
                <a:latin typeface="Trade Supply Rounded" pitchFamily="2" charset="0"/>
              </a:defRPr>
            </a:lvl4pPr>
            <a:lvl5pPr>
              <a:defRPr sz="3200">
                <a:latin typeface="Trade Supply Rounded" pitchFamily="2" charset="0"/>
              </a:defRPr>
            </a:lvl5pPr>
          </a:lstStyle>
          <a:p>
            <a:pPr lvl="0"/>
            <a:r>
              <a:rPr lang="en-US"/>
              <a:t>thank you text</a:t>
            </a:r>
          </a:p>
        </p:txBody>
      </p:sp>
    </p:spTree>
    <p:extLst>
      <p:ext uri="{BB962C8B-B14F-4D97-AF65-F5344CB8AC3E}">
        <p14:creationId xmlns:p14="http://schemas.microsoft.com/office/powerpoint/2010/main" val="3560453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- Colo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A2EEC14D-E437-5041-A4D3-D5E727397E9A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6A8AA6-F3D9-94C0-D6D7-5C7DD4338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050787"/>
            <a:ext cx="11731625" cy="45719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737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- Colo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A2EEC14D-E437-5041-A4D3-D5E727397E9A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6A8AA6-F3D9-94C0-D6D7-5C7DD4338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050787"/>
            <a:ext cx="11731625" cy="45719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25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EB160E-3881-2EC8-B14F-689C1D181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CD62A1-21AC-A6CA-2E10-BB12C059C1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" y="4823389"/>
            <a:ext cx="11731752" cy="751502"/>
          </a:xfrm>
        </p:spPr>
        <p:txBody>
          <a:bodyPr anchor="b"/>
          <a:lstStyle>
            <a:lvl1pPr algn="ctr">
              <a:defRPr sz="6000">
                <a:solidFill>
                  <a:srgbClr val="5E6C38"/>
                </a:solidFill>
                <a:latin typeface="Trade Supply Rounde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F4EF1-8020-844A-D835-E952E443A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1" y="5582059"/>
            <a:ext cx="11731752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7BC8698E-5D5D-827D-006F-91043DE13E3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228600"/>
            <a:ext cx="11731752" cy="4572000"/>
          </a:xfrm>
        </p:spPr>
        <p:txBody>
          <a:bodyPr/>
          <a:lstStyle>
            <a:lvl1pPr>
              <a:defRPr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</a:lstStyle>
          <a:p>
            <a:endParaRPr lang="en-US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382FF07A-FCE4-1AC3-F59A-5F826AAEFD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56038EE9-EF64-A142-89BA-EF016EB18D16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01921AA1-6C50-376E-611C-9F1606D7E9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8D1BCBD9-085C-A6A5-CA4B-445C40A72B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Picture 29" descr="A picture containing logo&#10;&#10;Description automatically generated">
            <a:extLst>
              <a:ext uri="{FF2B5EF4-FFF2-40B4-BE49-F238E27FC236}">
                <a16:creationId xmlns:a16="http://schemas.microsoft.com/office/drawing/2014/main" id="{46AB2033-1951-276D-AB94-0D5F5484D0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A53FE61-1468-A53B-7190-671D1043B9A1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4249B03-DC24-8EAC-35F6-0CE558166BC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82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4E190D-360D-4D45-3DED-EE6968DDC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30975-B800-76DE-D0A8-4459D3DBE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3858" y="228600"/>
            <a:ext cx="4566494" cy="4038600"/>
          </a:xfrm>
        </p:spPr>
        <p:txBody>
          <a:bodyPr anchor="b"/>
          <a:lstStyle>
            <a:lvl1pPr algn="ctr">
              <a:lnSpc>
                <a:spcPct val="7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77B4D-3844-EF48-4500-83A2EDE1F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3857" y="4389233"/>
            <a:ext cx="4566493" cy="1510122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  <a:latin typeface="Agenda Regular" panose="0200060304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BD6C-CD9F-8AE7-3019-52A7E2E1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954420B5-3975-1746-B7E3-82F2488521D8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F35EA-3CF8-0D32-4FBC-63A41B7F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A1E3-F08E-ED5C-941C-98BEC158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69C4F24-F4B1-4714-3F89-9557D8EB8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599" y="228600"/>
            <a:ext cx="7037439" cy="5670755"/>
          </a:xfrm>
        </p:spPr>
        <p:txBody>
          <a:bodyPr/>
          <a:lstStyle>
            <a:lvl1pPr>
              <a:defRPr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</a:lstStyle>
          <a:p>
            <a:endParaRPr lang="en-US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BEC8776B-DEE7-E6F2-1BA6-D8901294A3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87963B-E66C-0FC8-D642-C7A349BB35E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836DA6-9892-402B-4B3D-A14D4DE66C6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58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4E190D-360D-4D45-3DED-EE6968DDC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30975-B800-76DE-D0A8-4459D3DBE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3858" y="228600"/>
            <a:ext cx="4566494" cy="4038600"/>
          </a:xfrm>
        </p:spPr>
        <p:txBody>
          <a:bodyPr anchor="b"/>
          <a:lstStyle>
            <a:lvl1pPr algn="ctr">
              <a:lnSpc>
                <a:spcPct val="7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77B4D-3844-EF48-4500-83A2EDE1F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3857" y="4389233"/>
            <a:ext cx="4566493" cy="1510122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  <a:latin typeface="Agenda Regular" panose="0200060304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BD6C-CD9F-8AE7-3019-52A7E2E1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954420B5-3975-1746-B7E3-82F2488521D8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F35EA-3CF8-0D32-4FBC-63A41B7F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A1E3-F08E-ED5C-941C-98BEC158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69C4F24-F4B1-4714-3F89-9557D8EB8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599" y="228600"/>
            <a:ext cx="7037439" cy="5670755"/>
          </a:xfrm>
        </p:spPr>
        <p:txBody>
          <a:bodyPr/>
          <a:lstStyle>
            <a:lvl1pPr>
              <a:defRPr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</a:lstStyle>
          <a:p>
            <a:endParaRPr lang="en-US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BEC8776B-DEE7-E6F2-1BA6-D8901294A3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87963B-E66C-0FC8-D642-C7A349BB35E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836DA6-9892-402B-4B3D-A14D4DE66C6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692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A41E2D-4FCD-9B02-AB17-162496998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close 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F1753CC0-7271-2781-BBDA-C4D6C7ABB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074" y="228601"/>
            <a:ext cx="11731752" cy="5584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30975-B800-76DE-D0A8-4459D3DBE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24" y="1522421"/>
            <a:ext cx="11274552" cy="1798433"/>
          </a:xfrm>
        </p:spPr>
        <p:txBody>
          <a:bodyPr anchor="b"/>
          <a:lstStyle>
            <a:lvl1pPr algn="ctr">
              <a:lnSpc>
                <a:spcPct val="7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77B4D-3844-EF48-4500-83A2EDE1F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24" y="3442888"/>
            <a:ext cx="11274552" cy="1510122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  <a:latin typeface="Agenda Regular" panose="0200060304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BD6C-CD9F-8AE7-3019-52A7E2E1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fld id="{3458A748-CD8B-4348-B240-10138B83A4DF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F35EA-3CF8-0D32-4FBC-63A41B7F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A1E3-F08E-ED5C-941C-98BEC158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F1859C3-E3DC-131E-6607-8420DA95EF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DA7B86-8753-9D35-3F0E-23BD83A9F99A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15DF4-70B5-634B-31CF-94EA5DE763C3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92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D7382-CD16-6423-675E-6E21B0112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79386"/>
            <a:ext cx="11731752" cy="4484800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74CD1D0-362F-E653-5AE6-CC36C5836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A4C314-AD05-73D9-6AA0-510CDACA3D2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88ACB6-9340-C42E-C97B-BF7CBBADC05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31B96C0-6C6D-FEDC-69C2-87979A50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890" y="6381600"/>
            <a:ext cx="2743200" cy="365125"/>
          </a:xfrm>
        </p:spPr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09FAD6EF-F513-454E-B311-2C509977A45E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8D79246-5A86-9084-D400-61D72855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81600"/>
            <a:ext cx="4114800" cy="365125"/>
          </a:xfrm>
        </p:spPr>
        <p:txBody>
          <a:bodyPr/>
          <a:lstStyle>
            <a:lvl1pPr algn="r"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CCAA46-D3D9-FD24-180C-B54DC4F5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4244" y="6381600"/>
            <a:ext cx="476865" cy="365125"/>
          </a:xfrm>
        </p:spPr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21278BD-2DB1-FD8E-8125-2007A4245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" y="228601"/>
            <a:ext cx="11731751" cy="100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1962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Ligh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A2EEC14D-E437-5041-A4D3-D5E727397E9A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9A5712-4F3A-678C-7122-FD6941DA34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599" y="1050925"/>
            <a:ext cx="11731751" cy="45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6451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Dar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bg1"/>
                </a:solidFill>
                <a:latin typeface="Agenda Regular" panose="02000603040000020004" pitchFamily="50" charset="0"/>
              </a:defRPr>
            </a:lvl1pPr>
          </a:lstStyle>
          <a:p>
            <a:fld id="{A2EEC14D-E437-5041-A4D3-D5E727397E9A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solidFill>
                  <a:schemeClr val="bg1"/>
                </a:solidFill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50885" y="6106964"/>
            <a:ext cx="1290231" cy="45719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9A5712-4F3A-678C-7122-FD6941DA34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599" y="1050925"/>
            <a:ext cx="11731751" cy="45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genda Regular" panose="02000603040000020004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947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F60C27-C3A5-23C6-43D1-379063C17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1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22FF2A-34F1-7A4B-BC2B-EF2F8F886C6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95800" y="1272172"/>
            <a:ext cx="3200400" cy="1134076"/>
          </a:xfrm>
        </p:spPr>
        <p:txBody>
          <a:bodyPr anchor="ctr"/>
          <a:lstStyle>
            <a:lvl1pPr marL="0" indent="0" algn="ctr">
              <a:buNone/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Hendersonville Logo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9B4F0B-1B3F-834C-5F83-029045BACE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1463" y="2676647"/>
            <a:ext cx="9109075" cy="1294838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rgbClr val="5E6C38"/>
                </a:solidFill>
                <a:latin typeface="Trade Supply Rounded" pitchFamily="2" charset="0"/>
              </a:defRPr>
            </a:lvl1pPr>
            <a:lvl2pPr>
              <a:defRPr sz="3200">
                <a:latin typeface="Trade Supply Rounded" pitchFamily="2" charset="0"/>
              </a:defRPr>
            </a:lvl2pPr>
            <a:lvl3pPr>
              <a:defRPr sz="3200">
                <a:latin typeface="Trade Supply Rounded" pitchFamily="2" charset="0"/>
              </a:defRPr>
            </a:lvl3pPr>
            <a:lvl4pPr>
              <a:defRPr sz="3200">
                <a:latin typeface="Trade Supply Rounded" pitchFamily="2" charset="0"/>
              </a:defRPr>
            </a:lvl4pPr>
            <a:lvl5pPr>
              <a:defRPr sz="3200">
                <a:latin typeface="Trade Supply Rounded" pitchFamily="2" charset="0"/>
              </a:defRPr>
            </a:lvl5pPr>
          </a:lstStyle>
          <a:p>
            <a:pPr lvl="0"/>
            <a:r>
              <a:rPr lang="en-US"/>
              <a:t>thank you text</a:t>
            </a:r>
          </a:p>
        </p:txBody>
      </p:sp>
    </p:spTree>
    <p:extLst>
      <p:ext uri="{BB962C8B-B14F-4D97-AF65-F5344CB8AC3E}">
        <p14:creationId xmlns:p14="http://schemas.microsoft.com/office/powerpoint/2010/main" val="206798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5DCE7D3A-04BD-AEAF-D477-A2F09E00D3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22FF2A-34F1-7A4B-BC2B-EF2F8F886C6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95800" y="1271016"/>
            <a:ext cx="3200400" cy="1134076"/>
          </a:xfrm>
        </p:spPr>
        <p:txBody>
          <a:bodyPr anchor="ctr"/>
          <a:lstStyle>
            <a:lvl1pPr marL="0" indent="0" algn="ctr">
              <a:buNone/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Hendersonville Logo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9B4F0B-1B3F-834C-5F83-029045BACE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1463" y="2676647"/>
            <a:ext cx="9109075" cy="1294838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chemeClr val="bg1"/>
                </a:solidFill>
                <a:latin typeface="Trade Supply Rounded" pitchFamily="2" charset="0"/>
              </a:defRPr>
            </a:lvl1pPr>
            <a:lvl2pPr>
              <a:defRPr sz="3200">
                <a:latin typeface="Trade Supply Rounded" pitchFamily="2" charset="0"/>
              </a:defRPr>
            </a:lvl2pPr>
            <a:lvl3pPr>
              <a:defRPr sz="3200">
                <a:latin typeface="Trade Supply Rounded" pitchFamily="2" charset="0"/>
              </a:defRPr>
            </a:lvl3pPr>
            <a:lvl4pPr>
              <a:defRPr sz="3200">
                <a:latin typeface="Trade Supply Rounded" pitchFamily="2" charset="0"/>
              </a:defRPr>
            </a:lvl4pPr>
            <a:lvl5pPr>
              <a:defRPr sz="3200">
                <a:latin typeface="Trade Supply Rounded" pitchFamily="2" charset="0"/>
              </a:defRPr>
            </a:lvl5pPr>
          </a:lstStyle>
          <a:p>
            <a:pPr lvl="0"/>
            <a:r>
              <a:rPr lang="en-US"/>
              <a:t>thank you text</a:t>
            </a:r>
          </a:p>
        </p:txBody>
      </p:sp>
    </p:spTree>
    <p:extLst>
      <p:ext uri="{BB962C8B-B14F-4D97-AF65-F5344CB8AC3E}">
        <p14:creationId xmlns:p14="http://schemas.microsoft.com/office/powerpoint/2010/main" val="2082140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- Ligh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A2EEC14D-E437-5041-A4D3-D5E727397E9A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9A5712-4F3A-678C-7122-FD6941DA34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599" y="1050925"/>
            <a:ext cx="11731751" cy="45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057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 - Light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/>
          <a:p>
            <a:fld id="{A2EEC14D-E437-5041-A4D3-D5E727397E9A}" type="datetime2">
              <a:rPr lang="en-US" smtClean="0"/>
              <a:t>Monday, July 20,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B7FFBF13-09B9-0B45-B07D-E3BC50D8DEB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9A5712-4F3A-678C-7122-FD6941DA34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599" y="1050925"/>
            <a:ext cx="11731751" cy="45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046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EB160E-3881-2EC8-B14F-689C1D181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CD62A1-21AC-A6CA-2E10-BB12C059C1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" y="4823389"/>
            <a:ext cx="11731752" cy="751502"/>
          </a:xfrm>
        </p:spPr>
        <p:txBody>
          <a:bodyPr anchor="b"/>
          <a:lstStyle>
            <a:lvl1pPr algn="ctr">
              <a:defRPr sz="6000">
                <a:solidFill>
                  <a:srgbClr val="5E6C38"/>
                </a:solidFill>
                <a:latin typeface="Trade Supply Rounde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F4EF1-8020-844A-D835-E952E443A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1" y="5582059"/>
            <a:ext cx="11731752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D4D4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7BC8698E-5D5D-827D-006F-91043DE13E3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228600"/>
            <a:ext cx="11731752" cy="4572000"/>
          </a:xfrm>
        </p:spPr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382FF07A-FCE4-1AC3-F59A-5F826AAEFD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lIns="0"/>
          <a:lstStyle/>
          <a:p>
            <a:fld id="{56038EE9-EF64-A142-89BA-EF016EB18D16}" type="datetime2">
              <a:rPr lang="en-US" smtClean="0"/>
              <a:t>Monday, July 20, 2026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01921AA1-6C50-376E-611C-9F1606D7E9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Henderson County Tourism Development Authority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8D1BCBD9-085C-A6A5-CA4B-445C40A72B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Picture 29" descr="A picture containing logo&#10;&#10;Description automatically generated">
            <a:extLst>
              <a:ext uri="{FF2B5EF4-FFF2-40B4-BE49-F238E27FC236}">
                <a16:creationId xmlns:a16="http://schemas.microsoft.com/office/drawing/2014/main" id="{46AB2033-1951-276D-AB94-0D5F5484D0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A53FE61-1468-A53B-7190-671D1043B9A1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4249B03-DC24-8EAC-35F6-0CE558166BC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68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A41E2D-4FCD-9B02-AB17-162496998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close 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F1753CC0-7271-2781-BBDA-C4D6C7ABB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074" y="228601"/>
            <a:ext cx="11731752" cy="5584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30975-B800-76DE-D0A8-4459D3DBE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24" y="1522421"/>
            <a:ext cx="11274552" cy="1798433"/>
          </a:xfrm>
        </p:spPr>
        <p:txBody>
          <a:bodyPr anchor="b"/>
          <a:lstStyle>
            <a:lvl1pPr algn="ctr">
              <a:lnSpc>
                <a:spcPct val="7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77B4D-3844-EF48-4500-83A2EDE1F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24" y="3442888"/>
            <a:ext cx="11274552" cy="1510122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  <a:latin typeface="Agenda Regular" panose="0200060304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BD6C-CD9F-8AE7-3019-52A7E2E1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fld id="{3458A748-CD8B-4348-B240-10138B83A4DF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F35EA-3CF8-0D32-4FBC-63A41B7F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A1E3-F08E-ED5C-941C-98BEC158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F1859C3-E3DC-131E-6607-8420DA95EF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DA7B86-8753-9D35-3F0E-23BD83A9F99A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15DF4-70B5-634B-31CF-94EA5DE763C3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712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F60C27-C3A5-23C6-43D1-379063C17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22FF2A-34F1-7A4B-BC2B-EF2F8F886C6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95800" y="1272172"/>
            <a:ext cx="3200400" cy="11340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Hendersonville Logo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9B4F0B-1B3F-834C-5F83-029045BACE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1463" y="2676647"/>
            <a:ext cx="9109075" cy="1294838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rgbClr val="5E6C38"/>
                </a:solidFill>
                <a:latin typeface="Trade Supply Rounded" pitchFamily="2" charset="0"/>
              </a:defRPr>
            </a:lvl1pPr>
            <a:lvl2pPr>
              <a:defRPr sz="3200">
                <a:latin typeface="Trade Supply Rounded" pitchFamily="2" charset="0"/>
              </a:defRPr>
            </a:lvl2pPr>
            <a:lvl3pPr>
              <a:defRPr sz="3200">
                <a:latin typeface="Trade Supply Rounded" pitchFamily="2" charset="0"/>
              </a:defRPr>
            </a:lvl3pPr>
            <a:lvl4pPr>
              <a:defRPr sz="3200">
                <a:latin typeface="Trade Supply Rounded" pitchFamily="2" charset="0"/>
              </a:defRPr>
            </a:lvl4pPr>
            <a:lvl5pPr>
              <a:defRPr sz="3200">
                <a:latin typeface="Trade Supply Rounded" pitchFamily="2" charset="0"/>
              </a:defRPr>
            </a:lvl5pPr>
          </a:lstStyle>
          <a:p>
            <a:pPr lvl="0"/>
            <a:r>
              <a:rPr lang="en-US"/>
              <a:t>thank you text</a:t>
            </a:r>
          </a:p>
        </p:txBody>
      </p:sp>
    </p:spTree>
    <p:extLst>
      <p:ext uri="{BB962C8B-B14F-4D97-AF65-F5344CB8AC3E}">
        <p14:creationId xmlns:p14="http://schemas.microsoft.com/office/powerpoint/2010/main" val="3745113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EB160E-3881-2EC8-B14F-689C1D181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CD62A1-21AC-A6CA-2E10-BB12C059C1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" y="4823389"/>
            <a:ext cx="11731752" cy="751502"/>
          </a:xfrm>
        </p:spPr>
        <p:txBody>
          <a:bodyPr anchor="b"/>
          <a:lstStyle>
            <a:lvl1pPr algn="ctr">
              <a:defRPr sz="6000">
                <a:solidFill>
                  <a:srgbClr val="5E6C38"/>
                </a:solidFill>
                <a:latin typeface="Trade Supply Rounded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BF4EF1-8020-844A-D835-E952E443A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1" y="5582059"/>
            <a:ext cx="11731752" cy="3651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D4D4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7BC8698E-5D5D-827D-006F-91043DE13E3A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228600"/>
            <a:ext cx="11731752" cy="4572000"/>
          </a:xfrm>
        </p:spPr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382FF07A-FCE4-1AC3-F59A-5F826AAEFD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lIns="0"/>
          <a:lstStyle/>
          <a:p>
            <a:fld id="{56038EE9-EF64-A142-89BA-EF016EB18D16}" type="datetime2">
              <a:rPr lang="en-US" smtClean="0"/>
              <a:t>Monday, July 20, 2026</a:t>
            </a:fld>
            <a:endParaRPr 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01921AA1-6C50-376E-611C-9F1606D7E9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Henderson County Tourism Development Authority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8D1BCBD9-085C-A6A5-CA4B-445C40A72B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Picture 29" descr="A picture containing logo&#10;&#10;Description automatically generated">
            <a:extLst>
              <a:ext uri="{FF2B5EF4-FFF2-40B4-BE49-F238E27FC236}">
                <a16:creationId xmlns:a16="http://schemas.microsoft.com/office/drawing/2014/main" id="{46AB2033-1951-276D-AB94-0D5F5484D0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A53FE61-1468-A53B-7190-671D1043B9A1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4249B03-DC24-8EAC-35F6-0CE558166BC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620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4E190D-360D-4D45-3DED-EE6968DDC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30975-B800-76DE-D0A8-4459D3DBE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3858" y="228600"/>
            <a:ext cx="4566494" cy="4038600"/>
          </a:xfrm>
        </p:spPr>
        <p:txBody>
          <a:bodyPr anchor="b"/>
          <a:lstStyle>
            <a:lvl1pPr algn="ctr">
              <a:lnSpc>
                <a:spcPct val="7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77B4D-3844-EF48-4500-83A2EDE1F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93857" y="4389233"/>
            <a:ext cx="4566493" cy="1510122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BD6C-CD9F-8AE7-3019-52A7E2E1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/>
          <a:p>
            <a:fld id="{954420B5-3975-1746-B7E3-82F2488521D8}" type="datetime2">
              <a:rPr lang="en-US" smtClean="0"/>
              <a:t>Monday, July 20,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F35EA-3CF8-0D32-4FBC-63A41B7F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A1E3-F08E-ED5C-941C-98BEC158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B7FFBF13-09B9-0B45-B07D-E3BC50D8DE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69C4F24-F4B1-4714-3F89-9557D8EB8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599" y="228600"/>
            <a:ext cx="7037439" cy="5670755"/>
          </a:xfrm>
        </p:spPr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BEC8776B-DEE7-E6F2-1BA6-D8901294A3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87963B-E66C-0FC8-D642-C7A349BB35E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836DA6-9892-402B-4B3D-A14D4DE66C6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375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A41E2D-4FCD-9B02-AB17-1624969989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close 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F1753CC0-7271-2781-BBDA-C4D6C7ABB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074" y="228601"/>
            <a:ext cx="11731752" cy="5584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730975-B800-76DE-D0A8-4459D3DBE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24" y="1522421"/>
            <a:ext cx="11274552" cy="1798433"/>
          </a:xfrm>
        </p:spPr>
        <p:txBody>
          <a:bodyPr anchor="b"/>
          <a:lstStyle>
            <a:lvl1pPr algn="ctr">
              <a:lnSpc>
                <a:spcPct val="7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77B4D-3844-EF48-4500-83A2EDE1F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724" y="3442888"/>
            <a:ext cx="11274552" cy="1510122"/>
          </a:xfr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BD6C-CD9F-8AE7-3019-52A7E2E1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58A748-CD8B-4348-B240-10138B83A4DF}" type="datetime2">
              <a:rPr lang="en-US" smtClean="0"/>
              <a:t>Monday, July 20,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F35EA-3CF8-0D32-4FBC-63A41B7F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A1E3-F08E-ED5C-941C-98BEC1587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F1859C3-E3DC-131E-6607-8420DA95EF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DA7B86-8753-9D35-3F0E-23BD83A9F99A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15DF4-70B5-634B-31CF-94EA5DE763C3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071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D7382-CD16-6423-675E-6E21B0112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79386"/>
            <a:ext cx="11731752" cy="44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74CD1D0-362F-E653-5AE6-CC36C5836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A4C314-AD05-73D9-6AA0-510CDACA3D2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88ACB6-9340-C42E-C97B-BF7CBBADC05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31B96C0-6C6D-FEDC-69C2-87979A50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890" y="6381600"/>
            <a:ext cx="2743200" cy="365125"/>
          </a:xfrm>
        </p:spPr>
        <p:txBody>
          <a:bodyPr lIns="0"/>
          <a:lstStyle/>
          <a:p>
            <a:fld id="{09FAD6EF-F513-454E-B311-2C509977A45E}" type="datetime2">
              <a:rPr lang="en-US" smtClean="0"/>
              <a:t>Monday, July 20, 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8D79246-5A86-9084-D400-61D72855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8160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CCAA46-D3D9-FD24-180C-B54DC4F5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4244" y="6381600"/>
            <a:ext cx="476865" cy="365125"/>
          </a:xfrm>
        </p:spPr>
        <p:txBody>
          <a:bodyPr rIns="0"/>
          <a:lstStyle/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21278BD-2DB1-FD8E-8125-2007A4245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" y="228601"/>
            <a:ext cx="11731751" cy="100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2131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- Colo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/>
          <a:p>
            <a:fld id="{A2EEC14D-E437-5041-A4D3-D5E727397E9A}" type="datetime2">
              <a:rPr lang="en-US" smtClean="0"/>
              <a:t>Monday, July 20,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B7FFBF13-09B9-0B45-B07D-E3BC50D8DEB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6A8AA6-F3D9-94C0-D6D7-5C7DD4338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050787"/>
            <a:ext cx="11731625" cy="45719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647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- Light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/>
          <a:p>
            <a:fld id="{A2EEC14D-E437-5041-A4D3-D5E727397E9A}" type="datetime2">
              <a:rPr lang="en-US" smtClean="0"/>
              <a:t>Monday, July 20,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B7FFBF13-09B9-0B45-B07D-E3BC50D8DEB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9A5712-4F3A-678C-7122-FD6941DA34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599" y="1050925"/>
            <a:ext cx="11731751" cy="45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2370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- Dark Color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EEC14D-E437-5041-A4D3-D5E727397E9A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50885" y="6106964"/>
            <a:ext cx="1290231" cy="45719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9A5712-4F3A-678C-7122-FD6941DA34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599" y="1050925"/>
            <a:ext cx="11731751" cy="45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682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F60C27-C3A5-23C6-43D1-379063C17E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22FF2A-34F1-7A4B-BC2B-EF2F8F886C6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95800" y="1272172"/>
            <a:ext cx="3200400" cy="11340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Hendersonville Logo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9B4F0B-1B3F-834C-5F83-029045BACE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1463" y="2676647"/>
            <a:ext cx="9109075" cy="1294838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rgbClr val="5E6C38"/>
                </a:solidFill>
                <a:latin typeface="Trade Supply Rounded" pitchFamily="2" charset="0"/>
              </a:defRPr>
            </a:lvl1pPr>
            <a:lvl2pPr>
              <a:defRPr sz="3200">
                <a:latin typeface="Trade Supply Rounded" pitchFamily="2" charset="0"/>
              </a:defRPr>
            </a:lvl2pPr>
            <a:lvl3pPr>
              <a:defRPr sz="3200">
                <a:latin typeface="Trade Supply Rounded" pitchFamily="2" charset="0"/>
              </a:defRPr>
            </a:lvl3pPr>
            <a:lvl4pPr>
              <a:defRPr sz="3200">
                <a:latin typeface="Trade Supply Rounded" pitchFamily="2" charset="0"/>
              </a:defRPr>
            </a:lvl4pPr>
            <a:lvl5pPr>
              <a:defRPr sz="3200">
                <a:latin typeface="Trade Supply Rounded" pitchFamily="2" charset="0"/>
              </a:defRPr>
            </a:lvl5pPr>
          </a:lstStyle>
          <a:p>
            <a:pPr lvl="0"/>
            <a:r>
              <a:rPr lang="en-US"/>
              <a:t>thank you text</a:t>
            </a:r>
          </a:p>
        </p:txBody>
      </p:sp>
    </p:spTree>
    <p:extLst>
      <p:ext uri="{BB962C8B-B14F-4D97-AF65-F5344CB8AC3E}">
        <p14:creationId xmlns:p14="http://schemas.microsoft.com/office/powerpoint/2010/main" val="2728942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erson's skin&#10;&#10;Description automatically generated with medium confidence">
            <a:extLst>
              <a:ext uri="{FF2B5EF4-FFF2-40B4-BE49-F238E27FC236}">
                <a16:creationId xmlns:a16="http://schemas.microsoft.com/office/drawing/2014/main" id="{5DCE7D3A-04BD-AEAF-D477-A2F09E00D3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22FF2A-34F1-7A4B-BC2B-EF2F8F886C68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95800" y="1271016"/>
            <a:ext cx="3200400" cy="11340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Hendersonville Logo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9B4F0B-1B3F-834C-5F83-029045BACE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41463" y="2676647"/>
            <a:ext cx="9109075" cy="1294838"/>
          </a:xfr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None/>
              <a:defRPr sz="9600">
                <a:solidFill>
                  <a:schemeClr val="bg1"/>
                </a:solidFill>
                <a:latin typeface="Trade Supply Rounded" pitchFamily="2" charset="0"/>
              </a:defRPr>
            </a:lvl1pPr>
            <a:lvl2pPr>
              <a:defRPr sz="3200">
                <a:latin typeface="Trade Supply Rounded" pitchFamily="2" charset="0"/>
              </a:defRPr>
            </a:lvl2pPr>
            <a:lvl3pPr>
              <a:defRPr sz="3200">
                <a:latin typeface="Trade Supply Rounded" pitchFamily="2" charset="0"/>
              </a:defRPr>
            </a:lvl3pPr>
            <a:lvl4pPr>
              <a:defRPr sz="3200">
                <a:latin typeface="Trade Supply Rounded" pitchFamily="2" charset="0"/>
              </a:defRPr>
            </a:lvl4pPr>
            <a:lvl5pPr>
              <a:defRPr sz="3200">
                <a:latin typeface="Trade Supply Rounded" pitchFamily="2" charset="0"/>
              </a:defRPr>
            </a:lvl5pPr>
          </a:lstStyle>
          <a:p>
            <a:pPr lvl="0"/>
            <a:r>
              <a:rPr lang="en-US"/>
              <a:t>thank you text</a:t>
            </a:r>
          </a:p>
        </p:txBody>
      </p:sp>
    </p:spTree>
    <p:extLst>
      <p:ext uri="{BB962C8B-B14F-4D97-AF65-F5344CB8AC3E}">
        <p14:creationId xmlns:p14="http://schemas.microsoft.com/office/powerpoint/2010/main" val="74813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D7382-CD16-6423-675E-6E21B0112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79386"/>
            <a:ext cx="11731752" cy="4484800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74CD1D0-362F-E653-5AE6-CC36C5836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A4C314-AD05-73D9-6AA0-510CDACA3D2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788ACB6-9340-C42E-C97B-BF7CBBADC05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31B96C0-6C6D-FEDC-69C2-87979A50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890" y="6381600"/>
            <a:ext cx="2743200" cy="365125"/>
          </a:xfrm>
        </p:spPr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09FAD6EF-F513-454E-B311-2C509977A45E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8D79246-5A86-9084-D400-61D72855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81600"/>
            <a:ext cx="4114800" cy="365125"/>
          </a:xfrm>
        </p:spPr>
        <p:txBody>
          <a:bodyPr/>
          <a:lstStyle>
            <a:lvl1pPr algn="r"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CCAA46-D3D9-FD24-180C-B54DC4F5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4244" y="6381600"/>
            <a:ext cx="476865" cy="365125"/>
          </a:xfrm>
        </p:spPr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21278BD-2DB1-FD8E-8125-2007A4245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" y="228601"/>
            <a:ext cx="11731751" cy="1004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0506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w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22234" y="3178096"/>
            <a:ext cx="7352371" cy="9972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22234" y="4267391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B9D01-793A-2C4F-8F69-43F25BD50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" y="6289882"/>
            <a:ext cx="12161520" cy="4157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50AFB1-5C42-D340-9749-8C3B4CED2B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5168" y="5702585"/>
            <a:ext cx="2359152" cy="55978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5F45D13-2406-A645-B2A1-E2C9EB213C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5550"/>
            <a:ext cx="12201939" cy="4944501"/>
          </a:xfrm>
          <a:custGeom>
            <a:avLst/>
            <a:gdLst>
              <a:gd name="connsiteX0" fmla="*/ 0 w 12192000"/>
              <a:gd name="connsiteY0" fmla="*/ 0 h 6853238"/>
              <a:gd name="connsiteX1" fmla="*/ 11049771 w 12192000"/>
              <a:gd name="connsiteY1" fmla="*/ 0 h 6853238"/>
              <a:gd name="connsiteX2" fmla="*/ 12192000 w 12192000"/>
              <a:gd name="connsiteY2" fmla="*/ 1142229 h 6853238"/>
              <a:gd name="connsiteX3" fmla="*/ 12192000 w 12192000"/>
              <a:gd name="connsiteY3" fmla="*/ 6853238 h 6853238"/>
              <a:gd name="connsiteX4" fmla="*/ 0 w 12192000"/>
              <a:gd name="connsiteY4" fmla="*/ 6853238 h 6853238"/>
              <a:gd name="connsiteX5" fmla="*/ 0 w 12192000"/>
              <a:gd name="connsiteY5" fmla="*/ 0 h 6853238"/>
              <a:gd name="connsiteX0" fmla="*/ 9939 w 12201939"/>
              <a:gd name="connsiteY0" fmla="*/ 0 h 6853238"/>
              <a:gd name="connsiteX1" fmla="*/ 11059710 w 12201939"/>
              <a:gd name="connsiteY1" fmla="*/ 0 h 6853238"/>
              <a:gd name="connsiteX2" fmla="*/ 12201939 w 12201939"/>
              <a:gd name="connsiteY2" fmla="*/ 1142229 h 6853238"/>
              <a:gd name="connsiteX3" fmla="*/ 12201939 w 12201939"/>
              <a:gd name="connsiteY3" fmla="*/ 6853238 h 6853238"/>
              <a:gd name="connsiteX4" fmla="*/ 0 w 12201939"/>
              <a:gd name="connsiteY4" fmla="*/ 4925046 h 6853238"/>
              <a:gd name="connsiteX5" fmla="*/ 9939 w 12201939"/>
              <a:gd name="connsiteY5" fmla="*/ 0 h 6853238"/>
              <a:gd name="connsiteX0" fmla="*/ 9939 w 12201939"/>
              <a:gd name="connsiteY0" fmla="*/ 0 h 6853238"/>
              <a:gd name="connsiteX1" fmla="*/ 11059710 w 12201939"/>
              <a:gd name="connsiteY1" fmla="*/ 0 h 6853238"/>
              <a:gd name="connsiteX2" fmla="*/ 12201939 w 12201939"/>
              <a:gd name="connsiteY2" fmla="*/ 1142229 h 6853238"/>
              <a:gd name="connsiteX3" fmla="*/ 12201939 w 12201939"/>
              <a:gd name="connsiteY3" fmla="*/ 6853238 h 6853238"/>
              <a:gd name="connsiteX4" fmla="*/ 0 w 12201939"/>
              <a:gd name="connsiteY4" fmla="*/ 4925046 h 6853238"/>
              <a:gd name="connsiteX5" fmla="*/ 9939 w 12201939"/>
              <a:gd name="connsiteY5" fmla="*/ 0 h 6853238"/>
              <a:gd name="connsiteX0" fmla="*/ 9939 w 12201939"/>
              <a:gd name="connsiteY0" fmla="*/ 0 h 4925046"/>
              <a:gd name="connsiteX1" fmla="*/ 11059710 w 12201939"/>
              <a:gd name="connsiteY1" fmla="*/ 0 h 4925046"/>
              <a:gd name="connsiteX2" fmla="*/ 12201939 w 12201939"/>
              <a:gd name="connsiteY2" fmla="*/ 1142229 h 4925046"/>
              <a:gd name="connsiteX3" fmla="*/ 12201939 w 12201939"/>
              <a:gd name="connsiteY3" fmla="*/ 1515925 h 4925046"/>
              <a:gd name="connsiteX4" fmla="*/ 0 w 12201939"/>
              <a:gd name="connsiteY4" fmla="*/ 4925046 h 4925046"/>
              <a:gd name="connsiteX5" fmla="*/ 9939 w 12201939"/>
              <a:gd name="connsiteY5" fmla="*/ 0 h 4925046"/>
              <a:gd name="connsiteX0" fmla="*/ 9939 w 12201939"/>
              <a:gd name="connsiteY0" fmla="*/ 0 h 4925046"/>
              <a:gd name="connsiteX1" fmla="*/ 11059710 w 12201939"/>
              <a:gd name="connsiteY1" fmla="*/ 0 h 4925046"/>
              <a:gd name="connsiteX2" fmla="*/ 12201939 w 12201939"/>
              <a:gd name="connsiteY2" fmla="*/ 1142229 h 4925046"/>
              <a:gd name="connsiteX3" fmla="*/ 12201939 w 12201939"/>
              <a:gd name="connsiteY3" fmla="*/ 1515925 h 4925046"/>
              <a:gd name="connsiteX4" fmla="*/ 0 w 12201939"/>
              <a:gd name="connsiteY4" fmla="*/ 4925046 h 4925046"/>
              <a:gd name="connsiteX5" fmla="*/ 9939 w 12201939"/>
              <a:gd name="connsiteY5" fmla="*/ 0 h 4925046"/>
              <a:gd name="connsiteX0" fmla="*/ 9939 w 13186405"/>
              <a:gd name="connsiteY0" fmla="*/ 0 h 4925046"/>
              <a:gd name="connsiteX1" fmla="*/ 11059710 w 13186405"/>
              <a:gd name="connsiteY1" fmla="*/ 0 h 4925046"/>
              <a:gd name="connsiteX2" fmla="*/ 12201939 w 13186405"/>
              <a:gd name="connsiteY2" fmla="*/ 1515925 h 4925046"/>
              <a:gd name="connsiteX3" fmla="*/ 0 w 13186405"/>
              <a:gd name="connsiteY3" fmla="*/ 4925046 h 4925046"/>
              <a:gd name="connsiteX4" fmla="*/ 9939 w 13186405"/>
              <a:gd name="connsiteY4" fmla="*/ 0 h 4925046"/>
              <a:gd name="connsiteX0" fmla="*/ 9939 w 13650799"/>
              <a:gd name="connsiteY0" fmla="*/ 0 h 4925046"/>
              <a:gd name="connsiteX1" fmla="*/ 12191824 w 13650799"/>
              <a:gd name="connsiteY1" fmla="*/ 21771 h 4925046"/>
              <a:gd name="connsiteX2" fmla="*/ 12201939 w 13650799"/>
              <a:gd name="connsiteY2" fmla="*/ 1515925 h 4925046"/>
              <a:gd name="connsiteX3" fmla="*/ 0 w 13650799"/>
              <a:gd name="connsiteY3" fmla="*/ 4925046 h 4925046"/>
              <a:gd name="connsiteX4" fmla="*/ 9939 w 13650799"/>
              <a:gd name="connsiteY4" fmla="*/ 0 h 4925046"/>
              <a:gd name="connsiteX0" fmla="*/ 9939 w 13289440"/>
              <a:gd name="connsiteY0" fmla="*/ 0 h 4925046"/>
              <a:gd name="connsiteX1" fmla="*/ 12191824 w 13289440"/>
              <a:gd name="connsiteY1" fmla="*/ 21771 h 4925046"/>
              <a:gd name="connsiteX2" fmla="*/ 12201939 w 13289440"/>
              <a:gd name="connsiteY2" fmla="*/ 1515925 h 4925046"/>
              <a:gd name="connsiteX3" fmla="*/ 0 w 13289440"/>
              <a:gd name="connsiteY3" fmla="*/ 4925046 h 4925046"/>
              <a:gd name="connsiteX4" fmla="*/ 9939 w 13289440"/>
              <a:gd name="connsiteY4" fmla="*/ 0 h 4925046"/>
              <a:gd name="connsiteX0" fmla="*/ 9939 w 13720880"/>
              <a:gd name="connsiteY0" fmla="*/ 418934 h 5343980"/>
              <a:gd name="connsiteX1" fmla="*/ 12191824 w 13720880"/>
              <a:gd name="connsiteY1" fmla="*/ 440705 h 5343980"/>
              <a:gd name="connsiteX2" fmla="*/ 12201939 w 13720880"/>
              <a:gd name="connsiteY2" fmla="*/ 1934859 h 5343980"/>
              <a:gd name="connsiteX3" fmla="*/ 0 w 13720880"/>
              <a:gd name="connsiteY3" fmla="*/ 5343980 h 5343980"/>
              <a:gd name="connsiteX4" fmla="*/ 9939 w 13720880"/>
              <a:gd name="connsiteY4" fmla="*/ 418934 h 5343980"/>
              <a:gd name="connsiteX0" fmla="*/ 9939 w 13720880"/>
              <a:gd name="connsiteY0" fmla="*/ 418934 h 5343980"/>
              <a:gd name="connsiteX1" fmla="*/ 12191824 w 13720880"/>
              <a:gd name="connsiteY1" fmla="*/ 440705 h 5343980"/>
              <a:gd name="connsiteX2" fmla="*/ 12201939 w 13720880"/>
              <a:gd name="connsiteY2" fmla="*/ 1934859 h 5343980"/>
              <a:gd name="connsiteX3" fmla="*/ 0 w 13720880"/>
              <a:gd name="connsiteY3" fmla="*/ 5343980 h 5343980"/>
              <a:gd name="connsiteX4" fmla="*/ 9939 w 13720880"/>
              <a:gd name="connsiteY4" fmla="*/ 418934 h 5343980"/>
              <a:gd name="connsiteX0" fmla="*/ 9939 w 13096748"/>
              <a:gd name="connsiteY0" fmla="*/ 418934 h 5343980"/>
              <a:gd name="connsiteX1" fmla="*/ 12191824 w 13096748"/>
              <a:gd name="connsiteY1" fmla="*/ 440705 h 5343980"/>
              <a:gd name="connsiteX2" fmla="*/ 12201939 w 13096748"/>
              <a:gd name="connsiteY2" fmla="*/ 1934859 h 5343980"/>
              <a:gd name="connsiteX3" fmla="*/ 0 w 13096748"/>
              <a:gd name="connsiteY3" fmla="*/ 5343980 h 5343980"/>
              <a:gd name="connsiteX4" fmla="*/ 9939 w 13096748"/>
              <a:gd name="connsiteY4" fmla="*/ 418934 h 5343980"/>
              <a:gd name="connsiteX0" fmla="*/ 9939 w 12201939"/>
              <a:gd name="connsiteY0" fmla="*/ 418934 h 5343980"/>
              <a:gd name="connsiteX1" fmla="*/ 12191824 w 12201939"/>
              <a:gd name="connsiteY1" fmla="*/ 440705 h 5343980"/>
              <a:gd name="connsiteX2" fmla="*/ 12201939 w 12201939"/>
              <a:gd name="connsiteY2" fmla="*/ 1934859 h 5343980"/>
              <a:gd name="connsiteX3" fmla="*/ 0 w 12201939"/>
              <a:gd name="connsiteY3" fmla="*/ 5343980 h 5343980"/>
              <a:gd name="connsiteX4" fmla="*/ 9939 w 12201939"/>
              <a:gd name="connsiteY4" fmla="*/ 418934 h 5343980"/>
              <a:gd name="connsiteX0" fmla="*/ 9939 w 12201939"/>
              <a:gd name="connsiteY0" fmla="*/ 99335 h 5024381"/>
              <a:gd name="connsiteX1" fmla="*/ 12191824 w 12201939"/>
              <a:gd name="connsiteY1" fmla="*/ 121106 h 5024381"/>
              <a:gd name="connsiteX2" fmla="*/ 12201939 w 12201939"/>
              <a:gd name="connsiteY2" fmla="*/ 1615260 h 5024381"/>
              <a:gd name="connsiteX3" fmla="*/ 0 w 12201939"/>
              <a:gd name="connsiteY3" fmla="*/ 5024381 h 5024381"/>
              <a:gd name="connsiteX4" fmla="*/ 9939 w 12201939"/>
              <a:gd name="connsiteY4" fmla="*/ 99335 h 5024381"/>
              <a:gd name="connsiteX0" fmla="*/ 9939 w 12201939"/>
              <a:gd name="connsiteY0" fmla="*/ 114929 h 5039975"/>
              <a:gd name="connsiteX1" fmla="*/ 12191824 w 12201939"/>
              <a:gd name="connsiteY1" fmla="*/ 114929 h 5039975"/>
              <a:gd name="connsiteX2" fmla="*/ 12201939 w 12201939"/>
              <a:gd name="connsiteY2" fmla="*/ 1630854 h 5039975"/>
              <a:gd name="connsiteX3" fmla="*/ 0 w 12201939"/>
              <a:gd name="connsiteY3" fmla="*/ 5039975 h 5039975"/>
              <a:gd name="connsiteX4" fmla="*/ 9939 w 12201939"/>
              <a:gd name="connsiteY4" fmla="*/ 114929 h 5039975"/>
              <a:gd name="connsiteX0" fmla="*/ 9939 w 12201939"/>
              <a:gd name="connsiteY0" fmla="*/ 110220 h 5035266"/>
              <a:gd name="connsiteX1" fmla="*/ 12191824 w 12201939"/>
              <a:gd name="connsiteY1" fmla="*/ 116705 h 5035266"/>
              <a:gd name="connsiteX2" fmla="*/ 12201939 w 12201939"/>
              <a:gd name="connsiteY2" fmla="*/ 1626145 h 5035266"/>
              <a:gd name="connsiteX3" fmla="*/ 0 w 12201939"/>
              <a:gd name="connsiteY3" fmla="*/ 5035266 h 5035266"/>
              <a:gd name="connsiteX4" fmla="*/ 9939 w 12201939"/>
              <a:gd name="connsiteY4" fmla="*/ 110220 h 5035266"/>
              <a:gd name="connsiteX0" fmla="*/ 9939 w 13116924"/>
              <a:gd name="connsiteY0" fmla="*/ 0 h 4925046"/>
              <a:gd name="connsiteX1" fmla="*/ 12191824 w 13116924"/>
              <a:gd name="connsiteY1" fmla="*/ 6485 h 4925046"/>
              <a:gd name="connsiteX2" fmla="*/ 12201939 w 13116924"/>
              <a:gd name="connsiteY2" fmla="*/ 1515925 h 4925046"/>
              <a:gd name="connsiteX3" fmla="*/ 0 w 13116924"/>
              <a:gd name="connsiteY3" fmla="*/ 4925046 h 4925046"/>
              <a:gd name="connsiteX4" fmla="*/ 9939 w 13116924"/>
              <a:gd name="connsiteY4" fmla="*/ 0 h 4925046"/>
              <a:gd name="connsiteX0" fmla="*/ 9939 w 13116924"/>
              <a:gd name="connsiteY0" fmla="*/ 19455 h 4944501"/>
              <a:gd name="connsiteX1" fmla="*/ 12191824 w 13116924"/>
              <a:gd name="connsiteY1" fmla="*/ 0 h 4944501"/>
              <a:gd name="connsiteX2" fmla="*/ 12201939 w 13116924"/>
              <a:gd name="connsiteY2" fmla="*/ 1535380 h 4944501"/>
              <a:gd name="connsiteX3" fmla="*/ 0 w 13116924"/>
              <a:gd name="connsiteY3" fmla="*/ 4944501 h 4944501"/>
              <a:gd name="connsiteX4" fmla="*/ 9939 w 13116924"/>
              <a:gd name="connsiteY4" fmla="*/ 19455 h 4944501"/>
              <a:gd name="connsiteX0" fmla="*/ 9939 w 12201939"/>
              <a:gd name="connsiteY0" fmla="*/ 19455 h 4944501"/>
              <a:gd name="connsiteX1" fmla="*/ 12191824 w 12201939"/>
              <a:gd name="connsiteY1" fmla="*/ 0 h 4944501"/>
              <a:gd name="connsiteX2" fmla="*/ 12201939 w 12201939"/>
              <a:gd name="connsiteY2" fmla="*/ 1535380 h 4944501"/>
              <a:gd name="connsiteX3" fmla="*/ 0 w 12201939"/>
              <a:gd name="connsiteY3" fmla="*/ 4944501 h 4944501"/>
              <a:gd name="connsiteX4" fmla="*/ 9939 w 12201939"/>
              <a:gd name="connsiteY4" fmla="*/ 19455 h 494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939" h="4944501">
                <a:moveTo>
                  <a:pt x="9939" y="19455"/>
                </a:moveTo>
                <a:lnTo>
                  <a:pt x="12191824" y="0"/>
                </a:lnTo>
                <a:cubicBezTo>
                  <a:pt x="12182236" y="561345"/>
                  <a:pt x="12198281" y="848797"/>
                  <a:pt x="12201939" y="1535380"/>
                </a:cubicBezTo>
                <a:cubicBezTo>
                  <a:pt x="4288182" y="1439302"/>
                  <a:pt x="479287" y="4563501"/>
                  <a:pt x="0" y="4944501"/>
                </a:cubicBezTo>
                <a:lnTo>
                  <a:pt x="9939" y="19455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6DE76-E48F-4645-AC3D-C2DEB322C950}"/>
              </a:ext>
            </a:extLst>
          </p:cNvPr>
          <p:cNvSpPr/>
          <p:nvPr userDrawn="1"/>
        </p:nvSpPr>
        <p:spPr>
          <a:xfrm>
            <a:off x="-1" y="-896539"/>
            <a:ext cx="7292051" cy="6481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accent3">
                    <a:lumMod val="20000"/>
                    <a:lumOff val="80000"/>
                  </a:schemeClr>
                </a:solidFill>
              </a:rPr>
              <a:t>Tip: </a:t>
            </a:r>
            <a:r>
              <a:rPr lang="en-US" sz="1400"/>
              <a:t>Master Cover Option For a Colored Swash. Please Use Layout Dropdown to Select a New Color Option If That Is Needed.</a:t>
            </a:r>
          </a:p>
        </p:txBody>
      </p:sp>
    </p:spTree>
    <p:extLst>
      <p:ext uri="{BB962C8B-B14F-4D97-AF65-F5344CB8AC3E}">
        <p14:creationId xmlns:p14="http://schemas.microsoft.com/office/powerpoint/2010/main" val="2026537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Full Imag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91EA1CB-7608-024C-ACA2-015D456126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49" y="0"/>
            <a:ext cx="121986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609388"/>
            <a:ext cx="7352371" cy="9972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3698683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44603AEE-D1DE-714C-A34C-ACB72F8CD626}"/>
              </a:ext>
            </a:extLst>
          </p:cNvPr>
          <p:cNvSpPr/>
          <p:nvPr userDrawn="1"/>
        </p:nvSpPr>
        <p:spPr>
          <a:xfrm>
            <a:off x="609600" y="4260769"/>
            <a:ext cx="1917891" cy="121052"/>
          </a:xfrm>
          <a:prstGeom prst="parallelogram">
            <a:avLst>
              <a:gd name="adj" fmla="val 8137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66DE76-E48F-4645-AC3D-C2DEB322C950}"/>
              </a:ext>
            </a:extLst>
          </p:cNvPr>
          <p:cNvSpPr/>
          <p:nvPr userDrawn="1"/>
        </p:nvSpPr>
        <p:spPr>
          <a:xfrm>
            <a:off x="-1" y="-896539"/>
            <a:ext cx="7292051" cy="6481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>
                <a:solidFill>
                  <a:schemeClr val="accent3">
                    <a:lumMod val="20000"/>
                    <a:lumOff val="80000"/>
                  </a:schemeClr>
                </a:solidFill>
              </a:rPr>
              <a:t>Tip: </a:t>
            </a:r>
            <a:r>
              <a:rPr lang="en-US" sz="1400"/>
              <a:t>Replace photo image using</a:t>
            </a:r>
            <a:r>
              <a:rPr lang="en-US" sz="1400" baseline="0"/>
              <a:t> the Cherry Bekaert Image Library on CB Central</a:t>
            </a:r>
            <a:r>
              <a:rPr lang="en-US" sz="140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085E3A-42EE-4418-8D37-173E20C1A5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5168" y="5702585"/>
            <a:ext cx="2359152" cy="5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93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2">
          <p15:clr>
            <a:srgbClr val="FBAE40"/>
          </p15:clr>
        </p15:guide>
        <p15:guide id="2" orient="horz" pos="274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lor Ba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107577"/>
            <a:ext cx="7352371" cy="1499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3698677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B9D01-793A-2C4F-8F69-43F25BD50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" y="6289882"/>
            <a:ext cx="12161520" cy="415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471318-9C51-450F-95DA-D68470C9E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5168" y="5702585"/>
            <a:ext cx="2359152" cy="5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31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ight Green Color Ba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9033" y="2700670"/>
            <a:ext cx="7352371" cy="14746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9033" y="4267392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B9D01-793A-2C4F-8F69-43F25BD50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" y="6289882"/>
            <a:ext cx="12161520" cy="415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B96F2-7A38-FD4D-B5BF-20A110C7AA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4309"/>
          <a:stretch/>
        </p:blipFill>
        <p:spPr>
          <a:xfrm>
            <a:off x="-11151" y="-11151"/>
            <a:ext cx="12192000" cy="3133493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879DF5-A370-4FFF-96CA-B46BE6BD32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419911" y="5720262"/>
            <a:ext cx="2209666" cy="5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26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3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Green Color Ba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CC2811-8366-4F4E-8B85-C037D6C08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151" y="-1115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00" y="2732567"/>
            <a:ext cx="7352371" cy="144977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0" y="4274420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B9D01-793A-2C4F-8F69-43F25BD50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" y="6289882"/>
            <a:ext cx="12161520" cy="415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85FB9E-5DE1-4BCA-B00C-9013468474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5168" y="5702585"/>
            <a:ext cx="2359152" cy="5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10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3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range Color Ba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B21FBC-8BDC-AC4D-97A6-ACD5B8E25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151" y="-1115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00" y="2583579"/>
            <a:ext cx="7352371" cy="159876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0" y="4274421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B9D01-793A-2C4F-8F69-43F25BD50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" y="6289882"/>
            <a:ext cx="12161520" cy="415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707580-35F1-483D-BCF5-EF720902BE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5168" y="5702585"/>
            <a:ext cx="2359152" cy="5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63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3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urple Color Ba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CDB1FE-AA58-144C-8FAA-D90286F82B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151" y="-1115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00" y="2583580"/>
            <a:ext cx="7352371" cy="1598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0" y="4274420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B9D01-793A-2C4F-8F69-43F25BD50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" y="6289882"/>
            <a:ext cx="12161520" cy="4157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C081B8-785B-49CE-9C4C-63275FFA30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5168" y="5702585"/>
            <a:ext cx="2359152" cy="5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12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3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Color Bar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6F94B6-34BE-BD4F-ACCA-BABDCD174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151" y="-1115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00" y="2583581"/>
            <a:ext cx="7352371" cy="1598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0" y="4274419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B9D01-793A-2C4F-8F69-43F25BD50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" y="6289882"/>
            <a:ext cx="12161520" cy="415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24CEB3-6A99-46C6-8D1C-CB53B0F28A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5168" y="5702585"/>
            <a:ext cx="2359152" cy="5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13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3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nt Swash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>
            <a:extLst>
              <a:ext uri="{FF2B5EF4-FFF2-40B4-BE49-F238E27FC236}">
                <a16:creationId xmlns:a16="http://schemas.microsoft.com/office/drawing/2014/main" id="{956944D5-59B9-994C-A757-6A05362234F4}"/>
              </a:ext>
            </a:extLst>
          </p:cNvPr>
          <p:cNvSpPr/>
          <p:nvPr userDrawn="1"/>
        </p:nvSpPr>
        <p:spPr>
          <a:xfrm>
            <a:off x="-14160" y="0"/>
            <a:ext cx="12243007" cy="6879006"/>
          </a:xfrm>
          <a:custGeom>
            <a:avLst/>
            <a:gdLst>
              <a:gd name="connsiteX0" fmla="*/ 0 w 9219415"/>
              <a:gd name="connsiteY0" fmla="*/ 0 h 5099926"/>
              <a:gd name="connsiteX1" fmla="*/ 9219415 w 9219415"/>
              <a:gd name="connsiteY1" fmla="*/ 0 h 5099926"/>
              <a:gd name="connsiteX2" fmla="*/ 9219415 w 9219415"/>
              <a:gd name="connsiteY2" fmla="*/ 5099926 h 5099926"/>
              <a:gd name="connsiteX3" fmla="*/ 0 w 9219415"/>
              <a:gd name="connsiteY3" fmla="*/ 5099926 h 5099926"/>
              <a:gd name="connsiteX4" fmla="*/ 0 w 9219415"/>
              <a:gd name="connsiteY4" fmla="*/ 0 h 5099926"/>
              <a:gd name="connsiteX0" fmla="*/ 2922310 w 9219415"/>
              <a:gd name="connsiteY0" fmla="*/ 0 h 6212289"/>
              <a:gd name="connsiteX1" fmla="*/ 9219415 w 9219415"/>
              <a:gd name="connsiteY1" fmla="*/ 1112363 h 6212289"/>
              <a:gd name="connsiteX2" fmla="*/ 9219415 w 9219415"/>
              <a:gd name="connsiteY2" fmla="*/ 6212289 h 6212289"/>
              <a:gd name="connsiteX3" fmla="*/ 0 w 9219415"/>
              <a:gd name="connsiteY3" fmla="*/ 6212289 h 6212289"/>
              <a:gd name="connsiteX4" fmla="*/ 2922310 w 9219415"/>
              <a:gd name="connsiteY4" fmla="*/ 0 h 6212289"/>
              <a:gd name="connsiteX0" fmla="*/ 2922310 w 9219415"/>
              <a:gd name="connsiteY0" fmla="*/ 0 h 6212289"/>
              <a:gd name="connsiteX1" fmla="*/ 9219415 w 9219415"/>
              <a:gd name="connsiteY1" fmla="*/ 1112363 h 6212289"/>
              <a:gd name="connsiteX2" fmla="*/ 9219415 w 9219415"/>
              <a:gd name="connsiteY2" fmla="*/ 6212289 h 6212289"/>
              <a:gd name="connsiteX3" fmla="*/ 0 w 9219415"/>
              <a:gd name="connsiteY3" fmla="*/ 6212289 h 6212289"/>
              <a:gd name="connsiteX4" fmla="*/ 2922310 w 9219415"/>
              <a:gd name="connsiteY4" fmla="*/ 0 h 6212289"/>
              <a:gd name="connsiteX0" fmla="*/ 4487159 w 10784264"/>
              <a:gd name="connsiteY0" fmla="*/ 0 h 6212289"/>
              <a:gd name="connsiteX1" fmla="*/ 10784264 w 10784264"/>
              <a:gd name="connsiteY1" fmla="*/ 1112363 h 6212289"/>
              <a:gd name="connsiteX2" fmla="*/ 10784264 w 10784264"/>
              <a:gd name="connsiteY2" fmla="*/ 6212289 h 6212289"/>
              <a:gd name="connsiteX3" fmla="*/ 0 w 10784264"/>
              <a:gd name="connsiteY3" fmla="*/ 2978895 h 6212289"/>
              <a:gd name="connsiteX4" fmla="*/ 4487159 w 10784264"/>
              <a:gd name="connsiteY4" fmla="*/ 0 h 6212289"/>
              <a:gd name="connsiteX0" fmla="*/ 4487159 w 10784264"/>
              <a:gd name="connsiteY0" fmla="*/ 0 h 6212289"/>
              <a:gd name="connsiteX1" fmla="*/ 10784264 w 10784264"/>
              <a:gd name="connsiteY1" fmla="*/ 1112363 h 6212289"/>
              <a:gd name="connsiteX2" fmla="*/ 10784264 w 10784264"/>
              <a:gd name="connsiteY2" fmla="*/ 6212289 h 6212289"/>
              <a:gd name="connsiteX3" fmla="*/ 0 w 10784264"/>
              <a:gd name="connsiteY3" fmla="*/ 2978895 h 6212289"/>
              <a:gd name="connsiteX4" fmla="*/ 4487159 w 10784264"/>
              <a:gd name="connsiteY4" fmla="*/ 0 h 6212289"/>
              <a:gd name="connsiteX0" fmla="*/ 4498715 w 10795820"/>
              <a:gd name="connsiteY0" fmla="*/ 0 h 6905463"/>
              <a:gd name="connsiteX1" fmla="*/ 10795820 w 10795820"/>
              <a:gd name="connsiteY1" fmla="*/ 1112363 h 6905463"/>
              <a:gd name="connsiteX2" fmla="*/ 0 w 10795820"/>
              <a:gd name="connsiteY2" fmla="*/ 6905463 h 6905463"/>
              <a:gd name="connsiteX3" fmla="*/ 11556 w 10795820"/>
              <a:gd name="connsiteY3" fmla="*/ 2978895 h 6905463"/>
              <a:gd name="connsiteX4" fmla="*/ 4498715 w 10795820"/>
              <a:gd name="connsiteY4" fmla="*/ 0 h 6905463"/>
              <a:gd name="connsiteX0" fmla="*/ 4498715 w 10795820"/>
              <a:gd name="connsiteY0" fmla="*/ 0 h 6905463"/>
              <a:gd name="connsiteX1" fmla="*/ 10795820 w 10795820"/>
              <a:gd name="connsiteY1" fmla="*/ 1112363 h 6905463"/>
              <a:gd name="connsiteX2" fmla="*/ 0 w 10795820"/>
              <a:gd name="connsiteY2" fmla="*/ 6905463 h 6905463"/>
              <a:gd name="connsiteX3" fmla="*/ 11556 w 10795820"/>
              <a:gd name="connsiteY3" fmla="*/ 2978895 h 6905463"/>
              <a:gd name="connsiteX4" fmla="*/ 4498715 w 10795820"/>
              <a:gd name="connsiteY4" fmla="*/ 0 h 6905463"/>
              <a:gd name="connsiteX0" fmla="*/ 4487159 w 10784264"/>
              <a:gd name="connsiteY0" fmla="*/ 0 h 6905463"/>
              <a:gd name="connsiteX1" fmla="*/ 10784264 w 10784264"/>
              <a:gd name="connsiteY1" fmla="*/ 1112363 h 6905463"/>
              <a:gd name="connsiteX2" fmla="*/ 2097463 w 10784264"/>
              <a:gd name="connsiteY2" fmla="*/ 6905463 h 6905463"/>
              <a:gd name="connsiteX3" fmla="*/ 0 w 10784264"/>
              <a:gd name="connsiteY3" fmla="*/ 2978895 h 6905463"/>
              <a:gd name="connsiteX4" fmla="*/ 4487159 w 10784264"/>
              <a:gd name="connsiteY4" fmla="*/ 0 h 6905463"/>
              <a:gd name="connsiteX0" fmla="*/ 4487159 w 10784264"/>
              <a:gd name="connsiteY0" fmla="*/ 0 h 6905463"/>
              <a:gd name="connsiteX1" fmla="*/ 10784264 w 10784264"/>
              <a:gd name="connsiteY1" fmla="*/ 1112363 h 6905463"/>
              <a:gd name="connsiteX2" fmla="*/ 2097463 w 10784264"/>
              <a:gd name="connsiteY2" fmla="*/ 6905463 h 6905463"/>
              <a:gd name="connsiteX3" fmla="*/ 0 w 10784264"/>
              <a:gd name="connsiteY3" fmla="*/ 2978895 h 6905463"/>
              <a:gd name="connsiteX4" fmla="*/ 4487159 w 10784264"/>
              <a:gd name="connsiteY4" fmla="*/ 0 h 6905463"/>
              <a:gd name="connsiteX0" fmla="*/ 4487159 w 12214858"/>
              <a:gd name="connsiteY0" fmla="*/ 0 h 6905463"/>
              <a:gd name="connsiteX1" fmla="*/ 12214858 w 12214858"/>
              <a:gd name="connsiteY1" fmla="*/ 20982 h 6905463"/>
              <a:gd name="connsiteX2" fmla="*/ 2097463 w 12214858"/>
              <a:gd name="connsiteY2" fmla="*/ 6905463 h 6905463"/>
              <a:gd name="connsiteX3" fmla="*/ 0 w 12214858"/>
              <a:gd name="connsiteY3" fmla="*/ 2978895 h 6905463"/>
              <a:gd name="connsiteX4" fmla="*/ 4487159 w 12214858"/>
              <a:gd name="connsiteY4" fmla="*/ 0 h 6905463"/>
              <a:gd name="connsiteX0" fmla="*/ 4568182 w 12214858"/>
              <a:gd name="connsiteY0" fmla="*/ 175788 h 6884481"/>
              <a:gd name="connsiteX1" fmla="*/ 12214858 w 12214858"/>
              <a:gd name="connsiteY1" fmla="*/ 0 h 6884481"/>
              <a:gd name="connsiteX2" fmla="*/ 2097463 w 12214858"/>
              <a:gd name="connsiteY2" fmla="*/ 6884481 h 6884481"/>
              <a:gd name="connsiteX3" fmla="*/ 0 w 12214858"/>
              <a:gd name="connsiteY3" fmla="*/ 2957913 h 6884481"/>
              <a:gd name="connsiteX4" fmla="*/ 4568182 w 12214858"/>
              <a:gd name="connsiteY4" fmla="*/ 175788 h 6884481"/>
              <a:gd name="connsiteX0" fmla="*/ 4568182 w 12214858"/>
              <a:gd name="connsiteY0" fmla="*/ 175788 h 6884481"/>
              <a:gd name="connsiteX1" fmla="*/ 12214858 w 12214858"/>
              <a:gd name="connsiteY1" fmla="*/ 0 h 6884481"/>
              <a:gd name="connsiteX2" fmla="*/ 2097463 w 12214858"/>
              <a:gd name="connsiteY2" fmla="*/ 6884481 h 6884481"/>
              <a:gd name="connsiteX3" fmla="*/ 0 w 12214858"/>
              <a:gd name="connsiteY3" fmla="*/ 2957913 h 6884481"/>
              <a:gd name="connsiteX4" fmla="*/ 4568182 w 12214858"/>
              <a:gd name="connsiteY4" fmla="*/ 175788 h 6884481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9039 w 12215163"/>
              <a:gd name="connsiteY0" fmla="*/ 0 h 6917037"/>
              <a:gd name="connsiteX1" fmla="*/ 12215163 w 12215163"/>
              <a:gd name="connsiteY1" fmla="*/ 32556 h 6917037"/>
              <a:gd name="connsiteX2" fmla="*/ 2097768 w 12215163"/>
              <a:gd name="connsiteY2" fmla="*/ 6917037 h 6917037"/>
              <a:gd name="connsiteX3" fmla="*/ 305 w 12215163"/>
              <a:gd name="connsiteY3" fmla="*/ 2990469 h 6917037"/>
              <a:gd name="connsiteX4" fmla="*/ 4499039 w 12215163"/>
              <a:gd name="connsiteY4" fmla="*/ 0 h 6917037"/>
              <a:gd name="connsiteX0" fmla="*/ 4781534 w 12497658"/>
              <a:gd name="connsiteY0" fmla="*/ 0 h 7214320"/>
              <a:gd name="connsiteX1" fmla="*/ 12497658 w 12497658"/>
              <a:gd name="connsiteY1" fmla="*/ 32556 h 7214320"/>
              <a:gd name="connsiteX2" fmla="*/ 2380263 w 12497658"/>
              <a:gd name="connsiteY2" fmla="*/ 6917037 h 7214320"/>
              <a:gd name="connsiteX3" fmla="*/ 676340 w 12497658"/>
              <a:gd name="connsiteY3" fmla="*/ 5671595 h 7214320"/>
              <a:gd name="connsiteX4" fmla="*/ 282800 w 12497658"/>
              <a:gd name="connsiteY4" fmla="*/ 2990469 h 7214320"/>
              <a:gd name="connsiteX5" fmla="*/ 4781534 w 12497658"/>
              <a:gd name="connsiteY5" fmla="*/ 0 h 7214320"/>
              <a:gd name="connsiteX0" fmla="*/ 4891628 w 12607752"/>
              <a:gd name="connsiteY0" fmla="*/ 0 h 7270281"/>
              <a:gd name="connsiteX1" fmla="*/ 12607752 w 12607752"/>
              <a:gd name="connsiteY1" fmla="*/ 32556 h 7270281"/>
              <a:gd name="connsiteX2" fmla="*/ 2490357 w 12607752"/>
              <a:gd name="connsiteY2" fmla="*/ 6917037 h 7270281"/>
              <a:gd name="connsiteX3" fmla="*/ 404469 w 12607752"/>
              <a:gd name="connsiteY3" fmla="*/ 6041984 h 7270281"/>
              <a:gd name="connsiteX4" fmla="*/ 392894 w 12607752"/>
              <a:gd name="connsiteY4" fmla="*/ 2990469 h 7270281"/>
              <a:gd name="connsiteX5" fmla="*/ 4891628 w 12607752"/>
              <a:gd name="connsiteY5" fmla="*/ 0 h 7270281"/>
              <a:gd name="connsiteX0" fmla="*/ 4808115 w 12524239"/>
              <a:gd name="connsiteY0" fmla="*/ 0 h 7270281"/>
              <a:gd name="connsiteX1" fmla="*/ 12524239 w 12524239"/>
              <a:gd name="connsiteY1" fmla="*/ 32556 h 7270281"/>
              <a:gd name="connsiteX2" fmla="*/ 2406844 w 12524239"/>
              <a:gd name="connsiteY2" fmla="*/ 6917037 h 7270281"/>
              <a:gd name="connsiteX3" fmla="*/ 320956 w 12524239"/>
              <a:gd name="connsiteY3" fmla="*/ 6041984 h 7270281"/>
              <a:gd name="connsiteX4" fmla="*/ 309381 w 12524239"/>
              <a:gd name="connsiteY4" fmla="*/ 2990469 h 7270281"/>
              <a:gd name="connsiteX5" fmla="*/ 4808115 w 12524239"/>
              <a:gd name="connsiteY5" fmla="*/ 0 h 7270281"/>
              <a:gd name="connsiteX0" fmla="*/ 4808115 w 12524239"/>
              <a:gd name="connsiteY0" fmla="*/ 0 h 7297405"/>
              <a:gd name="connsiteX1" fmla="*/ 12524239 w 12524239"/>
              <a:gd name="connsiteY1" fmla="*/ 32556 h 7297405"/>
              <a:gd name="connsiteX2" fmla="*/ 2406844 w 12524239"/>
              <a:gd name="connsiteY2" fmla="*/ 6917037 h 7297405"/>
              <a:gd name="connsiteX3" fmla="*/ 320956 w 12524239"/>
              <a:gd name="connsiteY3" fmla="*/ 6041984 h 7297405"/>
              <a:gd name="connsiteX4" fmla="*/ 309381 w 12524239"/>
              <a:gd name="connsiteY4" fmla="*/ 2990469 h 7297405"/>
              <a:gd name="connsiteX5" fmla="*/ 4808115 w 12524239"/>
              <a:gd name="connsiteY5" fmla="*/ 0 h 7297405"/>
              <a:gd name="connsiteX0" fmla="*/ 4808115 w 12524239"/>
              <a:gd name="connsiteY0" fmla="*/ 0 h 6934047"/>
              <a:gd name="connsiteX1" fmla="*/ 12524239 w 12524239"/>
              <a:gd name="connsiteY1" fmla="*/ 32556 h 6934047"/>
              <a:gd name="connsiteX2" fmla="*/ 2406844 w 12524239"/>
              <a:gd name="connsiteY2" fmla="*/ 6917037 h 6934047"/>
              <a:gd name="connsiteX3" fmla="*/ 320956 w 12524239"/>
              <a:gd name="connsiteY3" fmla="*/ 6041984 h 6934047"/>
              <a:gd name="connsiteX4" fmla="*/ 309381 w 12524239"/>
              <a:gd name="connsiteY4" fmla="*/ 2990469 h 6934047"/>
              <a:gd name="connsiteX5" fmla="*/ 4808115 w 12524239"/>
              <a:gd name="connsiteY5" fmla="*/ 0 h 6934047"/>
              <a:gd name="connsiteX0" fmla="*/ 4808115 w 12997328"/>
              <a:gd name="connsiteY0" fmla="*/ 0 h 6934047"/>
              <a:gd name="connsiteX1" fmla="*/ 12524239 w 12997328"/>
              <a:gd name="connsiteY1" fmla="*/ 32556 h 6934047"/>
              <a:gd name="connsiteX2" fmla="*/ 11096987 w 12997328"/>
              <a:gd name="connsiteY2" fmla="*/ 902825 h 6934047"/>
              <a:gd name="connsiteX3" fmla="*/ 2406844 w 12997328"/>
              <a:gd name="connsiteY3" fmla="*/ 6917037 h 6934047"/>
              <a:gd name="connsiteX4" fmla="*/ 320956 w 12997328"/>
              <a:gd name="connsiteY4" fmla="*/ 6041984 h 6934047"/>
              <a:gd name="connsiteX5" fmla="*/ 309381 w 12997328"/>
              <a:gd name="connsiteY5" fmla="*/ 2990469 h 6934047"/>
              <a:gd name="connsiteX6" fmla="*/ 4808115 w 12997328"/>
              <a:gd name="connsiteY6" fmla="*/ 0 h 6934047"/>
              <a:gd name="connsiteX0" fmla="*/ 4808115 w 13547722"/>
              <a:gd name="connsiteY0" fmla="*/ 0 h 6934047"/>
              <a:gd name="connsiteX1" fmla="*/ 12524239 w 13547722"/>
              <a:gd name="connsiteY1" fmla="*/ 32556 h 6934047"/>
              <a:gd name="connsiteX2" fmla="*/ 12497524 w 13547722"/>
              <a:gd name="connsiteY2" fmla="*/ 4919240 h 6934047"/>
              <a:gd name="connsiteX3" fmla="*/ 2406844 w 13547722"/>
              <a:gd name="connsiteY3" fmla="*/ 6917037 h 6934047"/>
              <a:gd name="connsiteX4" fmla="*/ 320956 w 13547722"/>
              <a:gd name="connsiteY4" fmla="*/ 6041984 h 6934047"/>
              <a:gd name="connsiteX5" fmla="*/ 309381 w 13547722"/>
              <a:gd name="connsiteY5" fmla="*/ 2990469 h 6934047"/>
              <a:gd name="connsiteX6" fmla="*/ 4808115 w 13547722"/>
              <a:gd name="connsiteY6" fmla="*/ 0 h 6934047"/>
              <a:gd name="connsiteX0" fmla="*/ 4808115 w 13547722"/>
              <a:gd name="connsiteY0" fmla="*/ 0 h 6934047"/>
              <a:gd name="connsiteX1" fmla="*/ 12524239 w 13547722"/>
              <a:gd name="connsiteY1" fmla="*/ 32556 h 6934047"/>
              <a:gd name="connsiteX2" fmla="*/ 12497524 w 13547722"/>
              <a:gd name="connsiteY2" fmla="*/ 4919240 h 6934047"/>
              <a:gd name="connsiteX3" fmla="*/ 2406844 w 13547722"/>
              <a:gd name="connsiteY3" fmla="*/ 6917037 h 6934047"/>
              <a:gd name="connsiteX4" fmla="*/ 320956 w 13547722"/>
              <a:gd name="connsiteY4" fmla="*/ 6041984 h 6934047"/>
              <a:gd name="connsiteX5" fmla="*/ 309381 w 13547722"/>
              <a:gd name="connsiteY5" fmla="*/ 2990469 h 6934047"/>
              <a:gd name="connsiteX6" fmla="*/ 4808115 w 13547722"/>
              <a:gd name="connsiteY6" fmla="*/ 0 h 6934047"/>
              <a:gd name="connsiteX0" fmla="*/ 4808115 w 13547722"/>
              <a:gd name="connsiteY0" fmla="*/ 0 h 6934013"/>
              <a:gd name="connsiteX1" fmla="*/ 12524239 w 13547722"/>
              <a:gd name="connsiteY1" fmla="*/ 32556 h 6934013"/>
              <a:gd name="connsiteX2" fmla="*/ 12497524 w 13547722"/>
              <a:gd name="connsiteY2" fmla="*/ 4919240 h 6934013"/>
              <a:gd name="connsiteX3" fmla="*/ 2406844 w 13547722"/>
              <a:gd name="connsiteY3" fmla="*/ 6917037 h 6934013"/>
              <a:gd name="connsiteX4" fmla="*/ 320956 w 13547722"/>
              <a:gd name="connsiteY4" fmla="*/ 6041984 h 6934013"/>
              <a:gd name="connsiteX5" fmla="*/ 309381 w 13547722"/>
              <a:gd name="connsiteY5" fmla="*/ 2990469 h 6934013"/>
              <a:gd name="connsiteX6" fmla="*/ 4808115 w 13547722"/>
              <a:gd name="connsiteY6" fmla="*/ 0 h 6934013"/>
              <a:gd name="connsiteX0" fmla="*/ 4817637 w 13557244"/>
              <a:gd name="connsiteY0" fmla="*/ 0 h 7203284"/>
              <a:gd name="connsiteX1" fmla="*/ 12533761 w 13557244"/>
              <a:gd name="connsiteY1" fmla="*/ 32556 h 7203284"/>
              <a:gd name="connsiteX2" fmla="*/ 12507046 w 13557244"/>
              <a:gd name="connsiteY2" fmla="*/ 4919240 h 7203284"/>
              <a:gd name="connsiteX3" fmla="*/ 2416366 w 13557244"/>
              <a:gd name="connsiteY3" fmla="*/ 6917037 h 7203284"/>
              <a:gd name="connsiteX4" fmla="*/ 295754 w 13557244"/>
              <a:gd name="connsiteY4" fmla="*/ 6782764 h 7203284"/>
              <a:gd name="connsiteX5" fmla="*/ 318903 w 13557244"/>
              <a:gd name="connsiteY5" fmla="*/ 2990469 h 7203284"/>
              <a:gd name="connsiteX6" fmla="*/ 4817637 w 13557244"/>
              <a:gd name="connsiteY6" fmla="*/ 0 h 7203284"/>
              <a:gd name="connsiteX0" fmla="*/ 4817637 w 13557244"/>
              <a:gd name="connsiteY0" fmla="*/ 0 h 6917037"/>
              <a:gd name="connsiteX1" fmla="*/ 12533761 w 13557244"/>
              <a:gd name="connsiteY1" fmla="*/ 32556 h 6917037"/>
              <a:gd name="connsiteX2" fmla="*/ 12507046 w 13557244"/>
              <a:gd name="connsiteY2" fmla="*/ 4919240 h 6917037"/>
              <a:gd name="connsiteX3" fmla="*/ 2416366 w 13557244"/>
              <a:gd name="connsiteY3" fmla="*/ 6917037 h 6917037"/>
              <a:gd name="connsiteX4" fmla="*/ 295754 w 13557244"/>
              <a:gd name="connsiteY4" fmla="*/ 6782764 h 6917037"/>
              <a:gd name="connsiteX5" fmla="*/ 318903 w 13557244"/>
              <a:gd name="connsiteY5" fmla="*/ 2990469 h 6917037"/>
              <a:gd name="connsiteX6" fmla="*/ 4817637 w 13557244"/>
              <a:gd name="connsiteY6" fmla="*/ 0 h 6917037"/>
              <a:gd name="connsiteX0" fmla="*/ 4814401 w 13554008"/>
              <a:gd name="connsiteY0" fmla="*/ 0 h 6917037"/>
              <a:gd name="connsiteX1" fmla="*/ 12530525 w 13554008"/>
              <a:gd name="connsiteY1" fmla="*/ 32556 h 6917037"/>
              <a:gd name="connsiteX2" fmla="*/ 12503810 w 13554008"/>
              <a:gd name="connsiteY2" fmla="*/ 4919240 h 6917037"/>
              <a:gd name="connsiteX3" fmla="*/ 2413130 w 13554008"/>
              <a:gd name="connsiteY3" fmla="*/ 6917037 h 6917037"/>
              <a:gd name="connsiteX4" fmla="*/ 304092 w 13554008"/>
              <a:gd name="connsiteY4" fmla="*/ 6875362 h 6917037"/>
              <a:gd name="connsiteX5" fmla="*/ 315667 w 13554008"/>
              <a:gd name="connsiteY5" fmla="*/ 2990469 h 6917037"/>
              <a:gd name="connsiteX6" fmla="*/ 4814401 w 13554008"/>
              <a:gd name="connsiteY6" fmla="*/ 0 h 6917037"/>
              <a:gd name="connsiteX0" fmla="*/ 4798662 w 13538269"/>
              <a:gd name="connsiteY0" fmla="*/ 0 h 6917037"/>
              <a:gd name="connsiteX1" fmla="*/ 12514786 w 13538269"/>
              <a:gd name="connsiteY1" fmla="*/ 32556 h 6917037"/>
              <a:gd name="connsiteX2" fmla="*/ 12488071 w 13538269"/>
              <a:gd name="connsiteY2" fmla="*/ 4919240 h 6917037"/>
              <a:gd name="connsiteX3" fmla="*/ 2397391 w 13538269"/>
              <a:gd name="connsiteY3" fmla="*/ 6917037 h 6917037"/>
              <a:gd name="connsiteX4" fmla="*/ 288353 w 13538269"/>
              <a:gd name="connsiteY4" fmla="*/ 6875362 h 6917037"/>
              <a:gd name="connsiteX5" fmla="*/ 299928 w 13538269"/>
              <a:gd name="connsiteY5" fmla="*/ 2990469 h 6917037"/>
              <a:gd name="connsiteX6" fmla="*/ 4798662 w 13538269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2692251"/>
              <a:gd name="connsiteY0" fmla="*/ 0 h 6917037"/>
              <a:gd name="connsiteX1" fmla="*/ 12226433 w 12692251"/>
              <a:gd name="connsiteY1" fmla="*/ 32556 h 6917037"/>
              <a:gd name="connsiteX2" fmla="*/ 12199718 w 12692251"/>
              <a:gd name="connsiteY2" fmla="*/ 4919240 h 6917037"/>
              <a:gd name="connsiteX3" fmla="*/ 2109038 w 12692251"/>
              <a:gd name="connsiteY3" fmla="*/ 6917037 h 6917037"/>
              <a:gd name="connsiteX4" fmla="*/ 0 w 12692251"/>
              <a:gd name="connsiteY4" fmla="*/ 6875362 h 6917037"/>
              <a:gd name="connsiteX5" fmla="*/ 11575 w 12692251"/>
              <a:gd name="connsiteY5" fmla="*/ 2990469 h 6917037"/>
              <a:gd name="connsiteX6" fmla="*/ 4510309 w 12692251"/>
              <a:gd name="connsiteY6" fmla="*/ 0 h 6917037"/>
              <a:gd name="connsiteX0" fmla="*/ 4510309 w 12229378"/>
              <a:gd name="connsiteY0" fmla="*/ 0 h 6917037"/>
              <a:gd name="connsiteX1" fmla="*/ 12226433 w 12229378"/>
              <a:gd name="connsiteY1" fmla="*/ 32556 h 6917037"/>
              <a:gd name="connsiteX2" fmla="*/ 12199718 w 12229378"/>
              <a:gd name="connsiteY2" fmla="*/ 4919240 h 6917037"/>
              <a:gd name="connsiteX3" fmla="*/ 2109038 w 12229378"/>
              <a:gd name="connsiteY3" fmla="*/ 6917037 h 6917037"/>
              <a:gd name="connsiteX4" fmla="*/ 0 w 12229378"/>
              <a:gd name="connsiteY4" fmla="*/ 6875362 h 6917037"/>
              <a:gd name="connsiteX5" fmla="*/ 11575 w 12229378"/>
              <a:gd name="connsiteY5" fmla="*/ 2990469 h 6917037"/>
              <a:gd name="connsiteX6" fmla="*/ 4510309 w 12229378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31414 w 12242528"/>
              <a:gd name="connsiteY0" fmla="*/ 0 h 6917037"/>
              <a:gd name="connsiteX1" fmla="*/ 12235963 w 12242528"/>
              <a:gd name="connsiteY1" fmla="*/ 9407 h 6917037"/>
              <a:gd name="connsiteX2" fmla="*/ 12220823 w 12242528"/>
              <a:gd name="connsiteY2" fmla="*/ 4919240 h 6917037"/>
              <a:gd name="connsiteX3" fmla="*/ 2130143 w 12242528"/>
              <a:gd name="connsiteY3" fmla="*/ 6917037 h 6917037"/>
              <a:gd name="connsiteX4" fmla="*/ 21105 w 12242528"/>
              <a:gd name="connsiteY4" fmla="*/ 6875362 h 6917037"/>
              <a:gd name="connsiteX5" fmla="*/ 32680 w 12242528"/>
              <a:gd name="connsiteY5" fmla="*/ 2990469 h 6917037"/>
              <a:gd name="connsiteX6" fmla="*/ 4531414 w 12242528"/>
              <a:gd name="connsiteY6" fmla="*/ 0 h 6917037"/>
              <a:gd name="connsiteX0" fmla="*/ 4554582 w 12265696"/>
              <a:gd name="connsiteY0" fmla="*/ 0 h 6917037"/>
              <a:gd name="connsiteX1" fmla="*/ 12259131 w 12265696"/>
              <a:gd name="connsiteY1" fmla="*/ 9407 h 6917037"/>
              <a:gd name="connsiteX2" fmla="*/ 12243991 w 12265696"/>
              <a:gd name="connsiteY2" fmla="*/ 4919240 h 6917037"/>
              <a:gd name="connsiteX3" fmla="*/ 2153311 w 12265696"/>
              <a:gd name="connsiteY3" fmla="*/ 6917037 h 6917037"/>
              <a:gd name="connsiteX4" fmla="*/ 44273 w 12265696"/>
              <a:gd name="connsiteY4" fmla="*/ 6875362 h 6917037"/>
              <a:gd name="connsiteX5" fmla="*/ 27568 w 12265696"/>
              <a:gd name="connsiteY5" fmla="*/ 3047030 h 6917037"/>
              <a:gd name="connsiteX6" fmla="*/ 4554582 w 12265696"/>
              <a:gd name="connsiteY6" fmla="*/ 0 h 6917037"/>
              <a:gd name="connsiteX0" fmla="*/ 4554582 w 12265696"/>
              <a:gd name="connsiteY0" fmla="*/ 0 h 6917037"/>
              <a:gd name="connsiteX1" fmla="*/ 12259131 w 12265696"/>
              <a:gd name="connsiteY1" fmla="*/ 9407 h 6917037"/>
              <a:gd name="connsiteX2" fmla="*/ 12243991 w 12265696"/>
              <a:gd name="connsiteY2" fmla="*/ 4919240 h 6917037"/>
              <a:gd name="connsiteX3" fmla="*/ 2153311 w 12265696"/>
              <a:gd name="connsiteY3" fmla="*/ 6917037 h 6917037"/>
              <a:gd name="connsiteX4" fmla="*/ 44273 w 12265696"/>
              <a:gd name="connsiteY4" fmla="*/ 6875362 h 6917037"/>
              <a:gd name="connsiteX5" fmla="*/ 27568 w 12265696"/>
              <a:gd name="connsiteY5" fmla="*/ 3047030 h 6917037"/>
              <a:gd name="connsiteX6" fmla="*/ 4554582 w 12265696"/>
              <a:gd name="connsiteY6" fmla="*/ 0 h 6917037"/>
              <a:gd name="connsiteX0" fmla="*/ 4528062 w 12239176"/>
              <a:gd name="connsiteY0" fmla="*/ 0 h 6917037"/>
              <a:gd name="connsiteX1" fmla="*/ 12232611 w 12239176"/>
              <a:gd name="connsiteY1" fmla="*/ 9407 h 6917037"/>
              <a:gd name="connsiteX2" fmla="*/ 12217471 w 12239176"/>
              <a:gd name="connsiteY2" fmla="*/ 4919240 h 6917037"/>
              <a:gd name="connsiteX3" fmla="*/ 2126791 w 12239176"/>
              <a:gd name="connsiteY3" fmla="*/ 6917037 h 6917037"/>
              <a:gd name="connsiteX4" fmla="*/ 17753 w 12239176"/>
              <a:gd name="connsiteY4" fmla="*/ 6875362 h 6917037"/>
              <a:gd name="connsiteX5" fmla="*/ 1048 w 12239176"/>
              <a:gd name="connsiteY5" fmla="*/ 3047030 h 6917037"/>
              <a:gd name="connsiteX6" fmla="*/ 4528062 w 12239176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31893 w 12243007"/>
              <a:gd name="connsiteY0" fmla="*/ 0 h 6917037"/>
              <a:gd name="connsiteX1" fmla="*/ 12236442 w 12243007"/>
              <a:gd name="connsiteY1" fmla="*/ 9407 h 6917037"/>
              <a:gd name="connsiteX2" fmla="*/ 12221302 w 12243007"/>
              <a:gd name="connsiteY2" fmla="*/ 4919240 h 6917037"/>
              <a:gd name="connsiteX3" fmla="*/ 2130622 w 12243007"/>
              <a:gd name="connsiteY3" fmla="*/ 6917037 h 6917037"/>
              <a:gd name="connsiteX4" fmla="*/ 3369 w 12243007"/>
              <a:gd name="connsiteY4" fmla="*/ 6879006 h 6917037"/>
              <a:gd name="connsiteX5" fmla="*/ 4879 w 12243007"/>
              <a:gd name="connsiteY5" fmla="*/ 3047030 h 6917037"/>
              <a:gd name="connsiteX6" fmla="*/ 4531893 w 12243007"/>
              <a:gd name="connsiteY6" fmla="*/ 0 h 6917037"/>
              <a:gd name="connsiteX0" fmla="*/ 4531893 w 12243007"/>
              <a:gd name="connsiteY0" fmla="*/ 0 h 6917037"/>
              <a:gd name="connsiteX1" fmla="*/ 12236442 w 12243007"/>
              <a:gd name="connsiteY1" fmla="*/ 9407 h 6917037"/>
              <a:gd name="connsiteX2" fmla="*/ 12221302 w 12243007"/>
              <a:gd name="connsiteY2" fmla="*/ 4919240 h 6917037"/>
              <a:gd name="connsiteX3" fmla="*/ 2130622 w 12243007"/>
              <a:gd name="connsiteY3" fmla="*/ 6917037 h 6917037"/>
              <a:gd name="connsiteX4" fmla="*/ 3369 w 12243007"/>
              <a:gd name="connsiteY4" fmla="*/ 6879006 h 6917037"/>
              <a:gd name="connsiteX5" fmla="*/ 4879 w 12243007"/>
              <a:gd name="connsiteY5" fmla="*/ 3047030 h 6917037"/>
              <a:gd name="connsiteX6" fmla="*/ 4531893 w 12243007"/>
              <a:gd name="connsiteY6" fmla="*/ 0 h 6917037"/>
              <a:gd name="connsiteX0" fmla="*/ 4531893 w 12243007"/>
              <a:gd name="connsiteY0" fmla="*/ 0 h 6879006"/>
              <a:gd name="connsiteX1" fmla="*/ 12236442 w 12243007"/>
              <a:gd name="connsiteY1" fmla="*/ 9407 h 6879006"/>
              <a:gd name="connsiteX2" fmla="*/ 12221302 w 12243007"/>
              <a:gd name="connsiteY2" fmla="*/ 4919240 h 6879006"/>
              <a:gd name="connsiteX3" fmla="*/ 2134265 w 12243007"/>
              <a:gd name="connsiteY3" fmla="*/ 6876964 h 6879006"/>
              <a:gd name="connsiteX4" fmla="*/ 3369 w 12243007"/>
              <a:gd name="connsiteY4" fmla="*/ 6879006 h 6879006"/>
              <a:gd name="connsiteX5" fmla="*/ 4879 w 12243007"/>
              <a:gd name="connsiteY5" fmla="*/ 3047030 h 6879006"/>
              <a:gd name="connsiteX6" fmla="*/ 4531893 w 12243007"/>
              <a:gd name="connsiteY6" fmla="*/ 0 h 687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3007" h="6879006">
                <a:moveTo>
                  <a:pt x="4531893" y="0"/>
                </a:moveTo>
                <a:lnTo>
                  <a:pt x="12236442" y="9407"/>
                </a:lnTo>
                <a:cubicBezTo>
                  <a:pt x="12242865" y="1317346"/>
                  <a:pt x="12252354" y="3494034"/>
                  <a:pt x="12221302" y="4919240"/>
                </a:cubicBezTo>
                <a:cubicBezTo>
                  <a:pt x="9227131" y="4886035"/>
                  <a:pt x="4821521" y="5488002"/>
                  <a:pt x="2134265" y="6876964"/>
                </a:cubicBezTo>
                <a:lnTo>
                  <a:pt x="3369" y="6879006"/>
                </a:lnTo>
                <a:cubicBezTo>
                  <a:pt x="-7959" y="5975101"/>
                  <a:pt x="13639" y="3540238"/>
                  <a:pt x="4879" y="3047030"/>
                </a:cubicBezTo>
                <a:cubicBezTo>
                  <a:pt x="794205" y="1886021"/>
                  <a:pt x="3071773" y="272749"/>
                  <a:pt x="4531893" y="0"/>
                </a:cubicBezTo>
                <a:close/>
              </a:path>
            </a:pathLst>
          </a:custGeom>
          <a:solidFill>
            <a:srgbClr val="B9D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60A7DD-16F6-FB49-98EA-C1415FF322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00" y="2620676"/>
            <a:ext cx="7352371" cy="9972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2F0A33B-1F95-4347-8EDE-C3F39E2AE3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0" y="3709971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EB1A768-6F04-0344-AB6E-315D20F7D2A9}"/>
              </a:ext>
            </a:extLst>
          </p:cNvPr>
          <p:cNvSpPr/>
          <p:nvPr userDrawn="1"/>
        </p:nvSpPr>
        <p:spPr>
          <a:xfrm>
            <a:off x="2438400" y="4260769"/>
            <a:ext cx="1917891" cy="121052"/>
          </a:xfrm>
          <a:prstGeom prst="parallelogram">
            <a:avLst>
              <a:gd name="adj" fmla="val 81372"/>
            </a:avLst>
          </a:prstGeom>
          <a:solidFill>
            <a:srgbClr val="64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F8EC81-B112-4341-968A-3C5AA0DFC3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5168" y="5702585"/>
            <a:ext cx="2359152" cy="5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68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2">
          <p15:clr>
            <a:srgbClr val="FBAE40"/>
          </p15:clr>
        </p15:guide>
        <p15:guide id="2" orient="horz" pos="2747">
          <p15:clr>
            <a:srgbClr val="FBAE40"/>
          </p15:clr>
        </p15:guide>
        <p15:guide id="3" pos="153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range Tint Swash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9001497F-1CC5-7F4E-9D0F-CCD881C9DCB5}"/>
              </a:ext>
            </a:extLst>
          </p:cNvPr>
          <p:cNvSpPr/>
          <p:nvPr userDrawn="1"/>
        </p:nvSpPr>
        <p:spPr>
          <a:xfrm>
            <a:off x="0" y="0"/>
            <a:ext cx="12243007" cy="6879006"/>
          </a:xfrm>
          <a:custGeom>
            <a:avLst/>
            <a:gdLst>
              <a:gd name="connsiteX0" fmla="*/ 0 w 9219415"/>
              <a:gd name="connsiteY0" fmla="*/ 0 h 5099926"/>
              <a:gd name="connsiteX1" fmla="*/ 9219415 w 9219415"/>
              <a:gd name="connsiteY1" fmla="*/ 0 h 5099926"/>
              <a:gd name="connsiteX2" fmla="*/ 9219415 w 9219415"/>
              <a:gd name="connsiteY2" fmla="*/ 5099926 h 5099926"/>
              <a:gd name="connsiteX3" fmla="*/ 0 w 9219415"/>
              <a:gd name="connsiteY3" fmla="*/ 5099926 h 5099926"/>
              <a:gd name="connsiteX4" fmla="*/ 0 w 9219415"/>
              <a:gd name="connsiteY4" fmla="*/ 0 h 5099926"/>
              <a:gd name="connsiteX0" fmla="*/ 2922310 w 9219415"/>
              <a:gd name="connsiteY0" fmla="*/ 0 h 6212289"/>
              <a:gd name="connsiteX1" fmla="*/ 9219415 w 9219415"/>
              <a:gd name="connsiteY1" fmla="*/ 1112363 h 6212289"/>
              <a:gd name="connsiteX2" fmla="*/ 9219415 w 9219415"/>
              <a:gd name="connsiteY2" fmla="*/ 6212289 h 6212289"/>
              <a:gd name="connsiteX3" fmla="*/ 0 w 9219415"/>
              <a:gd name="connsiteY3" fmla="*/ 6212289 h 6212289"/>
              <a:gd name="connsiteX4" fmla="*/ 2922310 w 9219415"/>
              <a:gd name="connsiteY4" fmla="*/ 0 h 6212289"/>
              <a:gd name="connsiteX0" fmla="*/ 2922310 w 9219415"/>
              <a:gd name="connsiteY0" fmla="*/ 0 h 6212289"/>
              <a:gd name="connsiteX1" fmla="*/ 9219415 w 9219415"/>
              <a:gd name="connsiteY1" fmla="*/ 1112363 h 6212289"/>
              <a:gd name="connsiteX2" fmla="*/ 9219415 w 9219415"/>
              <a:gd name="connsiteY2" fmla="*/ 6212289 h 6212289"/>
              <a:gd name="connsiteX3" fmla="*/ 0 w 9219415"/>
              <a:gd name="connsiteY3" fmla="*/ 6212289 h 6212289"/>
              <a:gd name="connsiteX4" fmla="*/ 2922310 w 9219415"/>
              <a:gd name="connsiteY4" fmla="*/ 0 h 6212289"/>
              <a:gd name="connsiteX0" fmla="*/ 4487159 w 10784264"/>
              <a:gd name="connsiteY0" fmla="*/ 0 h 6212289"/>
              <a:gd name="connsiteX1" fmla="*/ 10784264 w 10784264"/>
              <a:gd name="connsiteY1" fmla="*/ 1112363 h 6212289"/>
              <a:gd name="connsiteX2" fmla="*/ 10784264 w 10784264"/>
              <a:gd name="connsiteY2" fmla="*/ 6212289 h 6212289"/>
              <a:gd name="connsiteX3" fmla="*/ 0 w 10784264"/>
              <a:gd name="connsiteY3" fmla="*/ 2978895 h 6212289"/>
              <a:gd name="connsiteX4" fmla="*/ 4487159 w 10784264"/>
              <a:gd name="connsiteY4" fmla="*/ 0 h 6212289"/>
              <a:gd name="connsiteX0" fmla="*/ 4487159 w 10784264"/>
              <a:gd name="connsiteY0" fmla="*/ 0 h 6212289"/>
              <a:gd name="connsiteX1" fmla="*/ 10784264 w 10784264"/>
              <a:gd name="connsiteY1" fmla="*/ 1112363 h 6212289"/>
              <a:gd name="connsiteX2" fmla="*/ 10784264 w 10784264"/>
              <a:gd name="connsiteY2" fmla="*/ 6212289 h 6212289"/>
              <a:gd name="connsiteX3" fmla="*/ 0 w 10784264"/>
              <a:gd name="connsiteY3" fmla="*/ 2978895 h 6212289"/>
              <a:gd name="connsiteX4" fmla="*/ 4487159 w 10784264"/>
              <a:gd name="connsiteY4" fmla="*/ 0 h 6212289"/>
              <a:gd name="connsiteX0" fmla="*/ 4498715 w 10795820"/>
              <a:gd name="connsiteY0" fmla="*/ 0 h 6905463"/>
              <a:gd name="connsiteX1" fmla="*/ 10795820 w 10795820"/>
              <a:gd name="connsiteY1" fmla="*/ 1112363 h 6905463"/>
              <a:gd name="connsiteX2" fmla="*/ 0 w 10795820"/>
              <a:gd name="connsiteY2" fmla="*/ 6905463 h 6905463"/>
              <a:gd name="connsiteX3" fmla="*/ 11556 w 10795820"/>
              <a:gd name="connsiteY3" fmla="*/ 2978895 h 6905463"/>
              <a:gd name="connsiteX4" fmla="*/ 4498715 w 10795820"/>
              <a:gd name="connsiteY4" fmla="*/ 0 h 6905463"/>
              <a:gd name="connsiteX0" fmla="*/ 4498715 w 10795820"/>
              <a:gd name="connsiteY0" fmla="*/ 0 h 6905463"/>
              <a:gd name="connsiteX1" fmla="*/ 10795820 w 10795820"/>
              <a:gd name="connsiteY1" fmla="*/ 1112363 h 6905463"/>
              <a:gd name="connsiteX2" fmla="*/ 0 w 10795820"/>
              <a:gd name="connsiteY2" fmla="*/ 6905463 h 6905463"/>
              <a:gd name="connsiteX3" fmla="*/ 11556 w 10795820"/>
              <a:gd name="connsiteY3" fmla="*/ 2978895 h 6905463"/>
              <a:gd name="connsiteX4" fmla="*/ 4498715 w 10795820"/>
              <a:gd name="connsiteY4" fmla="*/ 0 h 6905463"/>
              <a:gd name="connsiteX0" fmla="*/ 4487159 w 10784264"/>
              <a:gd name="connsiteY0" fmla="*/ 0 h 6905463"/>
              <a:gd name="connsiteX1" fmla="*/ 10784264 w 10784264"/>
              <a:gd name="connsiteY1" fmla="*/ 1112363 h 6905463"/>
              <a:gd name="connsiteX2" fmla="*/ 2097463 w 10784264"/>
              <a:gd name="connsiteY2" fmla="*/ 6905463 h 6905463"/>
              <a:gd name="connsiteX3" fmla="*/ 0 w 10784264"/>
              <a:gd name="connsiteY3" fmla="*/ 2978895 h 6905463"/>
              <a:gd name="connsiteX4" fmla="*/ 4487159 w 10784264"/>
              <a:gd name="connsiteY4" fmla="*/ 0 h 6905463"/>
              <a:gd name="connsiteX0" fmla="*/ 4487159 w 10784264"/>
              <a:gd name="connsiteY0" fmla="*/ 0 h 6905463"/>
              <a:gd name="connsiteX1" fmla="*/ 10784264 w 10784264"/>
              <a:gd name="connsiteY1" fmla="*/ 1112363 h 6905463"/>
              <a:gd name="connsiteX2" fmla="*/ 2097463 w 10784264"/>
              <a:gd name="connsiteY2" fmla="*/ 6905463 h 6905463"/>
              <a:gd name="connsiteX3" fmla="*/ 0 w 10784264"/>
              <a:gd name="connsiteY3" fmla="*/ 2978895 h 6905463"/>
              <a:gd name="connsiteX4" fmla="*/ 4487159 w 10784264"/>
              <a:gd name="connsiteY4" fmla="*/ 0 h 6905463"/>
              <a:gd name="connsiteX0" fmla="*/ 4487159 w 12214858"/>
              <a:gd name="connsiteY0" fmla="*/ 0 h 6905463"/>
              <a:gd name="connsiteX1" fmla="*/ 12214858 w 12214858"/>
              <a:gd name="connsiteY1" fmla="*/ 20982 h 6905463"/>
              <a:gd name="connsiteX2" fmla="*/ 2097463 w 12214858"/>
              <a:gd name="connsiteY2" fmla="*/ 6905463 h 6905463"/>
              <a:gd name="connsiteX3" fmla="*/ 0 w 12214858"/>
              <a:gd name="connsiteY3" fmla="*/ 2978895 h 6905463"/>
              <a:gd name="connsiteX4" fmla="*/ 4487159 w 12214858"/>
              <a:gd name="connsiteY4" fmla="*/ 0 h 6905463"/>
              <a:gd name="connsiteX0" fmla="*/ 4568182 w 12214858"/>
              <a:gd name="connsiteY0" fmla="*/ 175788 h 6884481"/>
              <a:gd name="connsiteX1" fmla="*/ 12214858 w 12214858"/>
              <a:gd name="connsiteY1" fmla="*/ 0 h 6884481"/>
              <a:gd name="connsiteX2" fmla="*/ 2097463 w 12214858"/>
              <a:gd name="connsiteY2" fmla="*/ 6884481 h 6884481"/>
              <a:gd name="connsiteX3" fmla="*/ 0 w 12214858"/>
              <a:gd name="connsiteY3" fmla="*/ 2957913 h 6884481"/>
              <a:gd name="connsiteX4" fmla="*/ 4568182 w 12214858"/>
              <a:gd name="connsiteY4" fmla="*/ 175788 h 6884481"/>
              <a:gd name="connsiteX0" fmla="*/ 4568182 w 12214858"/>
              <a:gd name="connsiteY0" fmla="*/ 175788 h 6884481"/>
              <a:gd name="connsiteX1" fmla="*/ 12214858 w 12214858"/>
              <a:gd name="connsiteY1" fmla="*/ 0 h 6884481"/>
              <a:gd name="connsiteX2" fmla="*/ 2097463 w 12214858"/>
              <a:gd name="connsiteY2" fmla="*/ 6884481 h 6884481"/>
              <a:gd name="connsiteX3" fmla="*/ 0 w 12214858"/>
              <a:gd name="connsiteY3" fmla="*/ 2957913 h 6884481"/>
              <a:gd name="connsiteX4" fmla="*/ 4568182 w 12214858"/>
              <a:gd name="connsiteY4" fmla="*/ 175788 h 6884481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9039 w 12215163"/>
              <a:gd name="connsiteY0" fmla="*/ 0 h 6917037"/>
              <a:gd name="connsiteX1" fmla="*/ 12215163 w 12215163"/>
              <a:gd name="connsiteY1" fmla="*/ 32556 h 6917037"/>
              <a:gd name="connsiteX2" fmla="*/ 2097768 w 12215163"/>
              <a:gd name="connsiteY2" fmla="*/ 6917037 h 6917037"/>
              <a:gd name="connsiteX3" fmla="*/ 305 w 12215163"/>
              <a:gd name="connsiteY3" fmla="*/ 2990469 h 6917037"/>
              <a:gd name="connsiteX4" fmla="*/ 4499039 w 12215163"/>
              <a:gd name="connsiteY4" fmla="*/ 0 h 6917037"/>
              <a:gd name="connsiteX0" fmla="*/ 4781534 w 12497658"/>
              <a:gd name="connsiteY0" fmla="*/ 0 h 7214320"/>
              <a:gd name="connsiteX1" fmla="*/ 12497658 w 12497658"/>
              <a:gd name="connsiteY1" fmla="*/ 32556 h 7214320"/>
              <a:gd name="connsiteX2" fmla="*/ 2380263 w 12497658"/>
              <a:gd name="connsiteY2" fmla="*/ 6917037 h 7214320"/>
              <a:gd name="connsiteX3" fmla="*/ 676340 w 12497658"/>
              <a:gd name="connsiteY3" fmla="*/ 5671595 h 7214320"/>
              <a:gd name="connsiteX4" fmla="*/ 282800 w 12497658"/>
              <a:gd name="connsiteY4" fmla="*/ 2990469 h 7214320"/>
              <a:gd name="connsiteX5" fmla="*/ 4781534 w 12497658"/>
              <a:gd name="connsiteY5" fmla="*/ 0 h 7214320"/>
              <a:gd name="connsiteX0" fmla="*/ 4891628 w 12607752"/>
              <a:gd name="connsiteY0" fmla="*/ 0 h 7270281"/>
              <a:gd name="connsiteX1" fmla="*/ 12607752 w 12607752"/>
              <a:gd name="connsiteY1" fmla="*/ 32556 h 7270281"/>
              <a:gd name="connsiteX2" fmla="*/ 2490357 w 12607752"/>
              <a:gd name="connsiteY2" fmla="*/ 6917037 h 7270281"/>
              <a:gd name="connsiteX3" fmla="*/ 404469 w 12607752"/>
              <a:gd name="connsiteY3" fmla="*/ 6041984 h 7270281"/>
              <a:gd name="connsiteX4" fmla="*/ 392894 w 12607752"/>
              <a:gd name="connsiteY4" fmla="*/ 2990469 h 7270281"/>
              <a:gd name="connsiteX5" fmla="*/ 4891628 w 12607752"/>
              <a:gd name="connsiteY5" fmla="*/ 0 h 7270281"/>
              <a:gd name="connsiteX0" fmla="*/ 4808115 w 12524239"/>
              <a:gd name="connsiteY0" fmla="*/ 0 h 7270281"/>
              <a:gd name="connsiteX1" fmla="*/ 12524239 w 12524239"/>
              <a:gd name="connsiteY1" fmla="*/ 32556 h 7270281"/>
              <a:gd name="connsiteX2" fmla="*/ 2406844 w 12524239"/>
              <a:gd name="connsiteY2" fmla="*/ 6917037 h 7270281"/>
              <a:gd name="connsiteX3" fmla="*/ 320956 w 12524239"/>
              <a:gd name="connsiteY3" fmla="*/ 6041984 h 7270281"/>
              <a:gd name="connsiteX4" fmla="*/ 309381 w 12524239"/>
              <a:gd name="connsiteY4" fmla="*/ 2990469 h 7270281"/>
              <a:gd name="connsiteX5" fmla="*/ 4808115 w 12524239"/>
              <a:gd name="connsiteY5" fmla="*/ 0 h 7270281"/>
              <a:gd name="connsiteX0" fmla="*/ 4808115 w 12524239"/>
              <a:gd name="connsiteY0" fmla="*/ 0 h 7297405"/>
              <a:gd name="connsiteX1" fmla="*/ 12524239 w 12524239"/>
              <a:gd name="connsiteY1" fmla="*/ 32556 h 7297405"/>
              <a:gd name="connsiteX2" fmla="*/ 2406844 w 12524239"/>
              <a:gd name="connsiteY2" fmla="*/ 6917037 h 7297405"/>
              <a:gd name="connsiteX3" fmla="*/ 320956 w 12524239"/>
              <a:gd name="connsiteY3" fmla="*/ 6041984 h 7297405"/>
              <a:gd name="connsiteX4" fmla="*/ 309381 w 12524239"/>
              <a:gd name="connsiteY4" fmla="*/ 2990469 h 7297405"/>
              <a:gd name="connsiteX5" fmla="*/ 4808115 w 12524239"/>
              <a:gd name="connsiteY5" fmla="*/ 0 h 7297405"/>
              <a:gd name="connsiteX0" fmla="*/ 4808115 w 12524239"/>
              <a:gd name="connsiteY0" fmla="*/ 0 h 6934047"/>
              <a:gd name="connsiteX1" fmla="*/ 12524239 w 12524239"/>
              <a:gd name="connsiteY1" fmla="*/ 32556 h 6934047"/>
              <a:gd name="connsiteX2" fmla="*/ 2406844 w 12524239"/>
              <a:gd name="connsiteY2" fmla="*/ 6917037 h 6934047"/>
              <a:gd name="connsiteX3" fmla="*/ 320956 w 12524239"/>
              <a:gd name="connsiteY3" fmla="*/ 6041984 h 6934047"/>
              <a:gd name="connsiteX4" fmla="*/ 309381 w 12524239"/>
              <a:gd name="connsiteY4" fmla="*/ 2990469 h 6934047"/>
              <a:gd name="connsiteX5" fmla="*/ 4808115 w 12524239"/>
              <a:gd name="connsiteY5" fmla="*/ 0 h 6934047"/>
              <a:gd name="connsiteX0" fmla="*/ 4808115 w 12997328"/>
              <a:gd name="connsiteY0" fmla="*/ 0 h 6934047"/>
              <a:gd name="connsiteX1" fmla="*/ 12524239 w 12997328"/>
              <a:gd name="connsiteY1" fmla="*/ 32556 h 6934047"/>
              <a:gd name="connsiteX2" fmla="*/ 11096987 w 12997328"/>
              <a:gd name="connsiteY2" fmla="*/ 902825 h 6934047"/>
              <a:gd name="connsiteX3" fmla="*/ 2406844 w 12997328"/>
              <a:gd name="connsiteY3" fmla="*/ 6917037 h 6934047"/>
              <a:gd name="connsiteX4" fmla="*/ 320956 w 12997328"/>
              <a:gd name="connsiteY4" fmla="*/ 6041984 h 6934047"/>
              <a:gd name="connsiteX5" fmla="*/ 309381 w 12997328"/>
              <a:gd name="connsiteY5" fmla="*/ 2990469 h 6934047"/>
              <a:gd name="connsiteX6" fmla="*/ 4808115 w 12997328"/>
              <a:gd name="connsiteY6" fmla="*/ 0 h 6934047"/>
              <a:gd name="connsiteX0" fmla="*/ 4808115 w 13547722"/>
              <a:gd name="connsiteY0" fmla="*/ 0 h 6934047"/>
              <a:gd name="connsiteX1" fmla="*/ 12524239 w 13547722"/>
              <a:gd name="connsiteY1" fmla="*/ 32556 h 6934047"/>
              <a:gd name="connsiteX2" fmla="*/ 12497524 w 13547722"/>
              <a:gd name="connsiteY2" fmla="*/ 4919240 h 6934047"/>
              <a:gd name="connsiteX3" fmla="*/ 2406844 w 13547722"/>
              <a:gd name="connsiteY3" fmla="*/ 6917037 h 6934047"/>
              <a:gd name="connsiteX4" fmla="*/ 320956 w 13547722"/>
              <a:gd name="connsiteY4" fmla="*/ 6041984 h 6934047"/>
              <a:gd name="connsiteX5" fmla="*/ 309381 w 13547722"/>
              <a:gd name="connsiteY5" fmla="*/ 2990469 h 6934047"/>
              <a:gd name="connsiteX6" fmla="*/ 4808115 w 13547722"/>
              <a:gd name="connsiteY6" fmla="*/ 0 h 6934047"/>
              <a:gd name="connsiteX0" fmla="*/ 4808115 w 13547722"/>
              <a:gd name="connsiteY0" fmla="*/ 0 h 6934047"/>
              <a:gd name="connsiteX1" fmla="*/ 12524239 w 13547722"/>
              <a:gd name="connsiteY1" fmla="*/ 32556 h 6934047"/>
              <a:gd name="connsiteX2" fmla="*/ 12497524 w 13547722"/>
              <a:gd name="connsiteY2" fmla="*/ 4919240 h 6934047"/>
              <a:gd name="connsiteX3" fmla="*/ 2406844 w 13547722"/>
              <a:gd name="connsiteY3" fmla="*/ 6917037 h 6934047"/>
              <a:gd name="connsiteX4" fmla="*/ 320956 w 13547722"/>
              <a:gd name="connsiteY4" fmla="*/ 6041984 h 6934047"/>
              <a:gd name="connsiteX5" fmla="*/ 309381 w 13547722"/>
              <a:gd name="connsiteY5" fmla="*/ 2990469 h 6934047"/>
              <a:gd name="connsiteX6" fmla="*/ 4808115 w 13547722"/>
              <a:gd name="connsiteY6" fmla="*/ 0 h 6934047"/>
              <a:gd name="connsiteX0" fmla="*/ 4808115 w 13547722"/>
              <a:gd name="connsiteY0" fmla="*/ 0 h 6934013"/>
              <a:gd name="connsiteX1" fmla="*/ 12524239 w 13547722"/>
              <a:gd name="connsiteY1" fmla="*/ 32556 h 6934013"/>
              <a:gd name="connsiteX2" fmla="*/ 12497524 w 13547722"/>
              <a:gd name="connsiteY2" fmla="*/ 4919240 h 6934013"/>
              <a:gd name="connsiteX3" fmla="*/ 2406844 w 13547722"/>
              <a:gd name="connsiteY3" fmla="*/ 6917037 h 6934013"/>
              <a:gd name="connsiteX4" fmla="*/ 320956 w 13547722"/>
              <a:gd name="connsiteY4" fmla="*/ 6041984 h 6934013"/>
              <a:gd name="connsiteX5" fmla="*/ 309381 w 13547722"/>
              <a:gd name="connsiteY5" fmla="*/ 2990469 h 6934013"/>
              <a:gd name="connsiteX6" fmla="*/ 4808115 w 13547722"/>
              <a:gd name="connsiteY6" fmla="*/ 0 h 6934013"/>
              <a:gd name="connsiteX0" fmla="*/ 4817637 w 13557244"/>
              <a:gd name="connsiteY0" fmla="*/ 0 h 7203284"/>
              <a:gd name="connsiteX1" fmla="*/ 12533761 w 13557244"/>
              <a:gd name="connsiteY1" fmla="*/ 32556 h 7203284"/>
              <a:gd name="connsiteX2" fmla="*/ 12507046 w 13557244"/>
              <a:gd name="connsiteY2" fmla="*/ 4919240 h 7203284"/>
              <a:gd name="connsiteX3" fmla="*/ 2416366 w 13557244"/>
              <a:gd name="connsiteY3" fmla="*/ 6917037 h 7203284"/>
              <a:gd name="connsiteX4" fmla="*/ 295754 w 13557244"/>
              <a:gd name="connsiteY4" fmla="*/ 6782764 h 7203284"/>
              <a:gd name="connsiteX5" fmla="*/ 318903 w 13557244"/>
              <a:gd name="connsiteY5" fmla="*/ 2990469 h 7203284"/>
              <a:gd name="connsiteX6" fmla="*/ 4817637 w 13557244"/>
              <a:gd name="connsiteY6" fmla="*/ 0 h 7203284"/>
              <a:gd name="connsiteX0" fmla="*/ 4817637 w 13557244"/>
              <a:gd name="connsiteY0" fmla="*/ 0 h 6917037"/>
              <a:gd name="connsiteX1" fmla="*/ 12533761 w 13557244"/>
              <a:gd name="connsiteY1" fmla="*/ 32556 h 6917037"/>
              <a:gd name="connsiteX2" fmla="*/ 12507046 w 13557244"/>
              <a:gd name="connsiteY2" fmla="*/ 4919240 h 6917037"/>
              <a:gd name="connsiteX3" fmla="*/ 2416366 w 13557244"/>
              <a:gd name="connsiteY3" fmla="*/ 6917037 h 6917037"/>
              <a:gd name="connsiteX4" fmla="*/ 295754 w 13557244"/>
              <a:gd name="connsiteY4" fmla="*/ 6782764 h 6917037"/>
              <a:gd name="connsiteX5" fmla="*/ 318903 w 13557244"/>
              <a:gd name="connsiteY5" fmla="*/ 2990469 h 6917037"/>
              <a:gd name="connsiteX6" fmla="*/ 4817637 w 13557244"/>
              <a:gd name="connsiteY6" fmla="*/ 0 h 6917037"/>
              <a:gd name="connsiteX0" fmla="*/ 4814401 w 13554008"/>
              <a:gd name="connsiteY0" fmla="*/ 0 h 6917037"/>
              <a:gd name="connsiteX1" fmla="*/ 12530525 w 13554008"/>
              <a:gd name="connsiteY1" fmla="*/ 32556 h 6917037"/>
              <a:gd name="connsiteX2" fmla="*/ 12503810 w 13554008"/>
              <a:gd name="connsiteY2" fmla="*/ 4919240 h 6917037"/>
              <a:gd name="connsiteX3" fmla="*/ 2413130 w 13554008"/>
              <a:gd name="connsiteY3" fmla="*/ 6917037 h 6917037"/>
              <a:gd name="connsiteX4" fmla="*/ 304092 w 13554008"/>
              <a:gd name="connsiteY4" fmla="*/ 6875362 h 6917037"/>
              <a:gd name="connsiteX5" fmla="*/ 315667 w 13554008"/>
              <a:gd name="connsiteY5" fmla="*/ 2990469 h 6917037"/>
              <a:gd name="connsiteX6" fmla="*/ 4814401 w 13554008"/>
              <a:gd name="connsiteY6" fmla="*/ 0 h 6917037"/>
              <a:gd name="connsiteX0" fmla="*/ 4798662 w 13538269"/>
              <a:gd name="connsiteY0" fmla="*/ 0 h 6917037"/>
              <a:gd name="connsiteX1" fmla="*/ 12514786 w 13538269"/>
              <a:gd name="connsiteY1" fmla="*/ 32556 h 6917037"/>
              <a:gd name="connsiteX2" fmla="*/ 12488071 w 13538269"/>
              <a:gd name="connsiteY2" fmla="*/ 4919240 h 6917037"/>
              <a:gd name="connsiteX3" fmla="*/ 2397391 w 13538269"/>
              <a:gd name="connsiteY3" fmla="*/ 6917037 h 6917037"/>
              <a:gd name="connsiteX4" fmla="*/ 288353 w 13538269"/>
              <a:gd name="connsiteY4" fmla="*/ 6875362 h 6917037"/>
              <a:gd name="connsiteX5" fmla="*/ 299928 w 13538269"/>
              <a:gd name="connsiteY5" fmla="*/ 2990469 h 6917037"/>
              <a:gd name="connsiteX6" fmla="*/ 4798662 w 13538269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2692251"/>
              <a:gd name="connsiteY0" fmla="*/ 0 h 6917037"/>
              <a:gd name="connsiteX1" fmla="*/ 12226433 w 12692251"/>
              <a:gd name="connsiteY1" fmla="*/ 32556 h 6917037"/>
              <a:gd name="connsiteX2" fmla="*/ 12199718 w 12692251"/>
              <a:gd name="connsiteY2" fmla="*/ 4919240 h 6917037"/>
              <a:gd name="connsiteX3" fmla="*/ 2109038 w 12692251"/>
              <a:gd name="connsiteY3" fmla="*/ 6917037 h 6917037"/>
              <a:gd name="connsiteX4" fmla="*/ 0 w 12692251"/>
              <a:gd name="connsiteY4" fmla="*/ 6875362 h 6917037"/>
              <a:gd name="connsiteX5" fmla="*/ 11575 w 12692251"/>
              <a:gd name="connsiteY5" fmla="*/ 2990469 h 6917037"/>
              <a:gd name="connsiteX6" fmla="*/ 4510309 w 12692251"/>
              <a:gd name="connsiteY6" fmla="*/ 0 h 6917037"/>
              <a:gd name="connsiteX0" fmla="*/ 4510309 w 12229378"/>
              <a:gd name="connsiteY0" fmla="*/ 0 h 6917037"/>
              <a:gd name="connsiteX1" fmla="*/ 12226433 w 12229378"/>
              <a:gd name="connsiteY1" fmla="*/ 32556 h 6917037"/>
              <a:gd name="connsiteX2" fmla="*/ 12199718 w 12229378"/>
              <a:gd name="connsiteY2" fmla="*/ 4919240 h 6917037"/>
              <a:gd name="connsiteX3" fmla="*/ 2109038 w 12229378"/>
              <a:gd name="connsiteY3" fmla="*/ 6917037 h 6917037"/>
              <a:gd name="connsiteX4" fmla="*/ 0 w 12229378"/>
              <a:gd name="connsiteY4" fmla="*/ 6875362 h 6917037"/>
              <a:gd name="connsiteX5" fmla="*/ 11575 w 12229378"/>
              <a:gd name="connsiteY5" fmla="*/ 2990469 h 6917037"/>
              <a:gd name="connsiteX6" fmla="*/ 4510309 w 12229378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31414 w 12242528"/>
              <a:gd name="connsiteY0" fmla="*/ 0 h 6917037"/>
              <a:gd name="connsiteX1" fmla="*/ 12235963 w 12242528"/>
              <a:gd name="connsiteY1" fmla="*/ 9407 h 6917037"/>
              <a:gd name="connsiteX2" fmla="*/ 12220823 w 12242528"/>
              <a:gd name="connsiteY2" fmla="*/ 4919240 h 6917037"/>
              <a:gd name="connsiteX3" fmla="*/ 2130143 w 12242528"/>
              <a:gd name="connsiteY3" fmla="*/ 6917037 h 6917037"/>
              <a:gd name="connsiteX4" fmla="*/ 21105 w 12242528"/>
              <a:gd name="connsiteY4" fmla="*/ 6875362 h 6917037"/>
              <a:gd name="connsiteX5" fmla="*/ 32680 w 12242528"/>
              <a:gd name="connsiteY5" fmla="*/ 2990469 h 6917037"/>
              <a:gd name="connsiteX6" fmla="*/ 4531414 w 12242528"/>
              <a:gd name="connsiteY6" fmla="*/ 0 h 6917037"/>
              <a:gd name="connsiteX0" fmla="*/ 4554582 w 12265696"/>
              <a:gd name="connsiteY0" fmla="*/ 0 h 6917037"/>
              <a:gd name="connsiteX1" fmla="*/ 12259131 w 12265696"/>
              <a:gd name="connsiteY1" fmla="*/ 9407 h 6917037"/>
              <a:gd name="connsiteX2" fmla="*/ 12243991 w 12265696"/>
              <a:gd name="connsiteY2" fmla="*/ 4919240 h 6917037"/>
              <a:gd name="connsiteX3" fmla="*/ 2153311 w 12265696"/>
              <a:gd name="connsiteY3" fmla="*/ 6917037 h 6917037"/>
              <a:gd name="connsiteX4" fmla="*/ 44273 w 12265696"/>
              <a:gd name="connsiteY4" fmla="*/ 6875362 h 6917037"/>
              <a:gd name="connsiteX5" fmla="*/ 27568 w 12265696"/>
              <a:gd name="connsiteY5" fmla="*/ 3047030 h 6917037"/>
              <a:gd name="connsiteX6" fmla="*/ 4554582 w 12265696"/>
              <a:gd name="connsiteY6" fmla="*/ 0 h 6917037"/>
              <a:gd name="connsiteX0" fmla="*/ 4554582 w 12265696"/>
              <a:gd name="connsiteY0" fmla="*/ 0 h 6917037"/>
              <a:gd name="connsiteX1" fmla="*/ 12259131 w 12265696"/>
              <a:gd name="connsiteY1" fmla="*/ 9407 h 6917037"/>
              <a:gd name="connsiteX2" fmla="*/ 12243991 w 12265696"/>
              <a:gd name="connsiteY2" fmla="*/ 4919240 h 6917037"/>
              <a:gd name="connsiteX3" fmla="*/ 2153311 w 12265696"/>
              <a:gd name="connsiteY3" fmla="*/ 6917037 h 6917037"/>
              <a:gd name="connsiteX4" fmla="*/ 44273 w 12265696"/>
              <a:gd name="connsiteY4" fmla="*/ 6875362 h 6917037"/>
              <a:gd name="connsiteX5" fmla="*/ 27568 w 12265696"/>
              <a:gd name="connsiteY5" fmla="*/ 3047030 h 6917037"/>
              <a:gd name="connsiteX6" fmla="*/ 4554582 w 12265696"/>
              <a:gd name="connsiteY6" fmla="*/ 0 h 6917037"/>
              <a:gd name="connsiteX0" fmla="*/ 4528062 w 12239176"/>
              <a:gd name="connsiteY0" fmla="*/ 0 h 6917037"/>
              <a:gd name="connsiteX1" fmla="*/ 12232611 w 12239176"/>
              <a:gd name="connsiteY1" fmla="*/ 9407 h 6917037"/>
              <a:gd name="connsiteX2" fmla="*/ 12217471 w 12239176"/>
              <a:gd name="connsiteY2" fmla="*/ 4919240 h 6917037"/>
              <a:gd name="connsiteX3" fmla="*/ 2126791 w 12239176"/>
              <a:gd name="connsiteY3" fmla="*/ 6917037 h 6917037"/>
              <a:gd name="connsiteX4" fmla="*/ 17753 w 12239176"/>
              <a:gd name="connsiteY4" fmla="*/ 6875362 h 6917037"/>
              <a:gd name="connsiteX5" fmla="*/ 1048 w 12239176"/>
              <a:gd name="connsiteY5" fmla="*/ 3047030 h 6917037"/>
              <a:gd name="connsiteX6" fmla="*/ 4528062 w 12239176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31893 w 12243007"/>
              <a:gd name="connsiteY0" fmla="*/ 0 h 6917037"/>
              <a:gd name="connsiteX1" fmla="*/ 12236442 w 12243007"/>
              <a:gd name="connsiteY1" fmla="*/ 9407 h 6917037"/>
              <a:gd name="connsiteX2" fmla="*/ 12221302 w 12243007"/>
              <a:gd name="connsiteY2" fmla="*/ 4919240 h 6917037"/>
              <a:gd name="connsiteX3" fmla="*/ 2130622 w 12243007"/>
              <a:gd name="connsiteY3" fmla="*/ 6917037 h 6917037"/>
              <a:gd name="connsiteX4" fmla="*/ 3369 w 12243007"/>
              <a:gd name="connsiteY4" fmla="*/ 6879006 h 6917037"/>
              <a:gd name="connsiteX5" fmla="*/ 4879 w 12243007"/>
              <a:gd name="connsiteY5" fmla="*/ 3047030 h 6917037"/>
              <a:gd name="connsiteX6" fmla="*/ 4531893 w 12243007"/>
              <a:gd name="connsiteY6" fmla="*/ 0 h 6917037"/>
              <a:gd name="connsiteX0" fmla="*/ 4531893 w 12243007"/>
              <a:gd name="connsiteY0" fmla="*/ 0 h 6917037"/>
              <a:gd name="connsiteX1" fmla="*/ 12236442 w 12243007"/>
              <a:gd name="connsiteY1" fmla="*/ 9407 h 6917037"/>
              <a:gd name="connsiteX2" fmla="*/ 12221302 w 12243007"/>
              <a:gd name="connsiteY2" fmla="*/ 4919240 h 6917037"/>
              <a:gd name="connsiteX3" fmla="*/ 2130622 w 12243007"/>
              <a:gd name="connsiteY3" fmla="*/ 6917037 h 6917037"/>
              <a:gd name="connsiteX4" fmla="*/ 3369 w 12243007"/>
              <a:gd name="connsiteY4" fmla="*/ 6879006 h 6917037"/>
              <a:gd name="connsiteX5" fmla="*/ 4879 w 12243007"/>
              <a:gd name="connsiteY5" fmla="*/ 3047030 h 6917037"/>
              <a:gd name="connsiteX6" fmla="*/ 4531893 w 12243007"/>
              <a:gd name="connsiteY6" fmla="*/ 0 h 6917037"/>
              <a:gd name="connsiteX0" fmla="*/ 4531893 w 12243007"/>
              <a:gd name="connsiteY0" fmla="*/ 0 h 6879006"/>
              <a:gd name="connsiteX1" fmla="*/ 12236442 w 12243007"/>
              <a:gd name="connsiteY1" fmla="*/ 9407 h 6879006"/>
              <a:gd name="connsiteX2" fmla="*/ 12221302 w 12243007"/>
              <a:gd name="connsiteY2" fmla="*/ 4919240 h 6879006"/>
              <a:gd name="connsiteX3" fmla="*/ 2134265 w 12243007"/>
              <a:gd name="connsiteY3" fmla="*/ 6876964 h 6879006"/>
              <a:gd name="connsiteX4" fmla="*/ 3369 w 12243007"/>
              <a:gd name="connsiteY4" fmla="*/ 6879006 h 6879006"/>
              <a:gd name="connsiteX5" fmla="*/ 4879 w 12243007"/>
              <a:gd name="connsiteY5" fmla="*/ 3047030 h 6879006"/>
              <a:gd name="connsiteX6" fmla="*/ 4531893 w 12243007"/>
              <a:gd name="connsiteY6" fmla="*/ 0 h 687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3007" h="6879006">
                <a:moveTo>
                  <a:pt x="4531893" y="0"/>
                </a:moveTo>
                <a:lnTo>
                  <a:pt x="12236442" y="9407"/>
                </a:lnTo>
                <a:cubicBezTo>
                  <a:pt x="12242865" y="1317346"/>
                  <a:pt x="12252354" y="3494034"/>
                  <a:pt x="12221302" y="4919240"/>
                </a:cubicBezTo>
                <a:cubicBezTo>
                  <a:pt x="9227131" y="4886035"/>
                  <a:pt x="4821521" y="5488002"/>
                  <a:pt x="2134265" y="6876964"/>
                </a:cubicBezTo>
                <a:lnTo>
                  <a:pt x="3369" y="6879006"/>
                </a:lnTo>
                <a:cubicBezTo>
                  <a:pt x="-7959" y="5975101"/>
                  <a:pt x="13639" y="3540238"/>
                  <a:pt x="4879" y="3047030"/>
                </a:cubicBezTo>
                <a:cubicBezTo>
                  <a:pt x="794205" y="1886021"/>
                  <a:pt x="3071773" y="272749"/>
                  <a:pt x="4531893" y="0"/>
                </a:cubicBezTo>
                <a:close/>
              </a:path>
            </a:pathLst>
          </a:custGeom>
          <a:solidFill>
            <a:srgbClr val="F3B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00" y="2609388"/>
            <a:ext cx="7352371" cy="9972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0" y="3698683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C83E6C70-C590-B340-95A9-B44B0DE02992}"/>
              </a:ext>
            </a:extLst>
          </p:cNvPr>
          <p:cNvSpPr/>
          <p:nvPr userDrawn="1"/>
        </p:nvSpPr>
        <p:spPr>
          <a:xfrm>
            <a:off x="2438400" y="4260769"/>
            <a:ext cx="1917891" cy="121052"/>
          </a:xfrm>
          <a:prstGeom prst="parallelogram">
            <a:avLst>
              <a:gd name="adj" fmla="val 8137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814227-88EF-441F-84C1-C285CEF5B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5168" y="5702585"/>
            <a:ext cx="2359152" cy="5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19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8C62-CF52-3AD8-ADA0-8E89F0A43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96163-17BC-C722-5620-B13A2F151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598" y="1275817"/>
            <a:ext cx="5760720" cy="4488371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F0649-D418-CBB1-ED72-5780C60B6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684" y="1275817"/>
            <a:ext cx="5760720" cy="4488371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BB74D-BF5A-F9B5-E91C-DE1447F8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D7BD183D-163D-6A4D-B411-FB07E984CF44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7947D-FE0F-049B-BCC8-F1B5E3C32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F7E99-E171-1614-1F8A-1E85BCAB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19DD344-7289-9225-C862-4E4463CA18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D80807-6ACA-1DD8-7B3D-1ECCDECAA7DA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8E2D5C-314D-ABC2-DD63-C2657458E064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624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urple Tint Swash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BBC418AB-3B72-2D4F-AEDB-60AFFCC2E37E}"/>
              </a:ext>
            </a:extLst>
          </p:cNvPr>
          <p:cNvSpPr/>
          <p:nvPr userDrawn="1"/>
        </p:nvSpPr>
        <p:spPr>
          <a:xfrm>
            <a:off x="0" y="0"/>
            <a:ext cx="12243007" cy="6879006"/>
          </a:xfrm>
          <a:custGeom>
            <a:avLst/>
            <a:gdLst>
              <a:gd name="connsiteX0" fmla="*/ 0 w 9219415"/>
              <a:gd name="connsiteY0" fmla="*/ 0 h 5099926"/>
              <a:gd name="connsiteX1" fmla="*/ 9219415 w 9219415"/>
              <a:gd name="connsiteY1" fmla="*/ 0 h 5099926"/>
              <a:gd name="connsiteX2" fmla="*/ 9219415 w 9219415"/>
              <a:gd name="connsiteY2" fmla="*/ 5099926 h 5099926"/>
              <a:gd name="connsiteX3" fmla="*/ 0 w 9219415"/>
              <a:gd name="connsiteY3" fmla="*/ 5099926 h 5099926"/>
              <a:gd name="connsiteX4" fmla="*/ 0 w 9219415"/>
              <a:gd name="connsiteY4" fmla="*/ 0 h 5099926"/>
              <a:gd name="connsiteX0" fmla="*/ 2922310 w 9219415"/>
              <a:gd name="connsiteY0" fmla="*/ 0 h 6212289"/>
              <a:gd name="connsiteX1" fmla="*/ 9219415 w 9219415"/>
              <a:gd name="connsiteY1" fmla="*/ 1112363 h 6212289"/>
              <a:gd name="connsiteX2" fmla="*/ 9219415 w 9219415"/>
              <a:gd name="connsiteY2" fmla="*/ 6212289 h 6212289"/>
              <a:gd name="connsiteX3" fmla="*/ 0 w 9219415"/>
              <a:gd name="connsiteY3" fmla="*/ 6212289 h 6212289"/>
              <a:gd name="connsiteX4" fmla="*/ 2922310 w 9219415"/>
              <a:gd name="connsiteY4" fmla="*/ 0 h 6212289"/>
              <a:gd name="connsiteX0" fmla="*/ 2922310 w 9219415"/>
              <a:gd name="connsiteY0" fmla="*/ 0 h 6212289"/>
              <a:gd name="connsiteX1" fmla="*/ 9219415 w 9219415"/>
              <a:gd name="connsiteY1" fmla="*/ 1112363 h 6212289"/>
              <a:gd name="connsiteX2" fmla="*/ 9219415 w 9219415"/>
              <a:gd name="connsiteY2" fmla="*/ 6212289 h 6212289"/>
              <a:gd name="connsiteX3" fmla="*/ 0 w 9219415"/>
              <a:gd name="connsiteY3" fmla="*/ 6212289 h 6212289"/>
              <a:gd name="connsiteX4" fmla="*/ 2922310 w 9219415"/>
              <a:gd name="connsiteY4" fmla="*/ 0 h 6212289"/>
              <a:gd name="connsiteX0" fmla="*/ 4487159 w 10784264"/>
              <a:gd name="connsiteY0" fmla="*/ 0 h 6212289"/>
              <a:gd name="connsiteX1" fmla="*/ 10784264 w 10784264"/>
              <a:gd name="connsiteY1" fmla="*/ 1112363 h 6212289"/>
              <a:gd name="connsiteX2" fmla="*/ 10784264 w 10784264"/>
              <a:gd name="connsiteY2" fmla="*/ 6212289 h 6212289"/>
              <a:gd name="connsiteX3" fmla="*/ 0 w 10784264"/>
              <a:gd name="connsiteY3" fmla="*/ 2978895 h 6212289"/>
              <a:gd name="connsiteX4" fmla="*/ 4487159 w 10784264"/>
              <a:gd name="connsiteY4" fmla="*/ 0 h 6212289"/>
              <a:gd name="connsiteX0" fmla="*/ 4487159 w 10784264"/>
              <a:gd name="connsiteY0" fmla="*/ 0 h 6212289"/>
              <a:gd name="connsiteX1" fmla="*/ 10784264 w 10784264"/>
              <a:gd name="connsiteY1" fmla="*/ 1112363 h 6212289"/>
              <a:gd name="connsiteX2" fmla="*/ 10784264 w 10784264"/>
              <a:gd name="connsiteY2" fmla="*/ 6212289 h 6212289"/>
              <a:gd name="connsiteX3" fmla="*/ 0 w 10784264"/>
              <a:gd name="connsiteY3" fmla="*/ 2978895 h 6212289"/>
              <a:gd name="connsiteX4" fmla="*/ 4487159 w 10784264"/>
              <a:gd name="connsiteY4" fmla="*/ 0 h 6212289"/>
              <a:gd name="connsiteX0" fmla="*/ 4498715 w 10795820"/>
              <a:gd name="connsiteY0" fmla="*/ 0 h 6905463"/>
              <a:gd name="connsiteX1" fmla="*/ 10795820 w 10795820"/>
              <a:gd name="connsiteY1" fmla="*/ 1112363 h 6905463"/>
              <a:gd name="connsiteX2" fmla="*/ 0 w 10795820"/>
              <a:gd name="connsiteY2" fmla="*/ 6905463 h 6905463"/>
              <a:gd name="connsiteX3" fmla="*/ 11556 w 10795820"/>
              <a:gd name="connsiteY3" fmla="*/ 2978895 h 6905463"/>
              <a:gd name="connsiteX4" fmla="*/ 4498715 w 10795820"/>
              <a:gd name="connsiteY4" fmla="*/ 0 h 6905463"/>
              <a:gd name="connsiteX0" fmla="*/ 4498715 w 10795820"/>
              <a:gd name="connsiteY0" fmla="*/ 0 h 6905463"/>
              <a:gd name="connsiteX1" fmla="*/ 10795820 w 10795820"/>
              <a:gd name="connsiteY1" fmla="*/ 1112363 h 6905463"/>
              <a:gd name="connsiteX2" fmla="*/ 0 w 10795820"/>
              <a:gd name="connsiteY2" fmla="*/ 6905463 h 6905463"/>
              <a:gd name="connsiteX3" fmla="*/ 11556 w 10795820"/>
              <a:gd name="connsiteY3" fmla="*/ 2978895 h 6905463"/>
              <a:gd name="connsiteX4" fmla="*/ 4498715 w 10795820"/>
              <a:gd name="connsiteY4" fmla="*/ 0 h 6905463"/>
              <a:gd name="connsiteX0" fmla="*/ 4487159 w 10784264"/>
              <a:gd name="connsiteY0" fmla="*/ 0 h 6905463"/>
              <a:gd name="connsiteX1" fmla="*/ 10784264 w 10784264"/>
              <a:gd name="connsiteY1" fmla="*/ 1112363 h 6905463"/>
              <a:gd name="connsiteX2" fmla="*/ 2097463 w 10784264"/>
              <a:gd name="connsiteY2" fmla="*/ 6905463 h 6905463"/>
              <a:gd name="connsiteX3" fmla="*/ 0 w 10784264"/>
              <a:gd name="connsiteY3" fmla="*/ 2978895 h 6905463"/>
              <a:gd name="connsiteX4" fmla="*/ 4487159 w 10784264"/>
              <a:gd name="connsiteY4" fmla="*/ 0 h 6905463"/>
              <a:gd name="connsiteX0" fmla="*/ 4487159 w 10784264"/>
              <a:gd name="connsiteY0" fmla="*/ 0 h 6905463"/>
              <a:gd name="connsiteX1" fmla="*/ 10784264 w 10784264"/>
              <a:gd name="connsiteY1" fmla="*/ 1112363 h 6905463"/>
              <a:gd name="connsiteX2" fmla="*/ 2097463 w 10784264"/>
              <a:gd name="connsiteY2" fmla="*/ 6905463 h 6905463"/>
              <a:gd name="connsiteX3" fmla="*/ 0 w 10784264"/>
              <a:gd name="connsiteY3" fmla="*/ 2978895 h 6905463"/>
              <a:gd name="connsiteX4" fmla="*/ 4487159 w 10784264"/>
              <a:gd name="connsiteY4" fmla="*/ 0 h 6905463"/>
              <a:gd name="connsiteX0" fmla="*/ 4487159 w 12214858"/>
              <a:gd name="connsiteY0" fmla="*/ 0 h 6905463"/>
              <a:gd name="connsiteX1" fmla="*/ 12214858 w 12214858"/>
              <a:gd name="connsiteY1" fmla="*/ 20982 h 6905463"/>
              <a:gd name="connsiteX2" fmla="*/ 2097463 w 12214858"/>
              <a:gd name="connsiteY2" fmla="*/ 6905463 h 6905463"/>
              <a:gd name="connsiteX3" fmla="*/ 0 w 12214858"/>
              <a:gd name="connsiteY3" fmla="*/ 2978895 h 6905463"/>
              <a:gd name="connsiteX4" fmla="*/ 4487159 w 12214858"/>
              <a:gd name="connsiteY4" fmla="*/ 0 h 6905463"/>
              <a:gd name="connsiteX0" fmla="*/ 4568182 w 12214858"/>
              <a:gd name="connsiteY0" fmla="*/ 175788 h 6884481"/>
              <a:gd name="connsiteX1" fmla="*/ 12214858 w 12214858"/>
              <a:gd name="connsiteY1" fmla="*/ 0 h 6884481"/>
              <a:gd name="connsiteX2" fmla="*/ 2097463 w 12214858"/>
              <a:gd name="connsiteY2" fmla="*/ 6884481 h 6884481"/>
              <a:gd name="connsiteX3" fmla="*/ 0 w 12214858"/>
              <a:gd name="connsiteY3" fmla="*/ 2957913 h 6884481"/>
              <a:gd name="connsiteX4" fmla="*/ 4568182 w 12214858"/>
              <a:gd name="connsiteY4" fmla="*/ 175788 h 6884481"/>
              <a:gd name="connsiteX0" fmla="*/ 4568182 w 12214858"/>
              <a:gd name="connsiteY0" fmla="*/ 175788 h 6884481"/>
              <a:gd name="connsiteX1" fmla="*/ 12214858 w 12214858"/>
              <a:gd name="connsiteY1" fmla="*/ 0 h 6884481"/>
              <a:gd name="connsiteX2" fmla="*/ 2097463 w 12214858"/>
              <a:gd name="connsiteY2" fmla="*/ 6884481 h 6884481"/>
              <a:gd name="connsiteX3" fmla="*/ 0 w 12214858"/>
              <a:gd name="connsiteY3" fmla="*/ 2957913 h 6884481"/>
              <a:gd name="connsiteX4" fmla="*/ 4568182 w 12214858"/>
              <a:gd name="connsiteY4" fmla="*/ 175788 h 6884481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9039 w 12215163"/>
              <a:gd name="connsiteY0" fmla="*/ 0 h 6917037"/>
              <a:gd name="connsiteX1" fmla="*/ 12215163 w 12215163"/>
              <a:gd name="connsiteY1" fmla="*/ 32556 h 6917037"/>
              <a:gd name="connsiteX2" fmla="*/ 2097768 w 12215163"/>
              <a:gd name="connsiteY2" fmla="*/ 6917037 h 6917037"/>
              <a:gd name="connsiteX3" fmla="*/ 305 w 12215163"/>
              <a:gd name="connsiteY3" fmla="*/ 2990469 h 6917037"/>
              <a:gd name="connsiteX4" fmla="*/ 4499039 w 12215163"/>
              <a:gd name="connsiteY4" fmla="*/ 0 h 6917037"/>
              <a:gd name="connsiteX0" fmla="*/ 4781534 w 12497658"/>
              <a:gd name="connsiteY0" fmla="*/ 0 h 7214320"/>
              <a:gd name="connsiteX1" fmla="*/ 12497658 w 12497658"/>
              <a:gd name="connsiteY1" fmla="*/ 32556 h 7214320"/>
              <a:gd name="connsiteX2" fmla="*/ 2380263 w 12497658"/>
              <a:gd name="connsiteY2" fmla="*/ 6917037 h 7214320"/>
              <a:gd name="connsiteX3" fmla="*/ 676340 w 12497658"/>
              <a:gd name="connsiteY3" fmla="*/ 5671595 h 7214320"/>
              <a:gd name="connsiteX4" fmla="*/ 282800 w 12497658"/>
              <a:gd name="connsiteY4" fmla="*/ 2990469 h 7214320"/>
              <a:gd name="connsiteX5" fmla="*/ 4781534 w 12497658"/>
              <a:gd name="connsiteY5" fmla="*/ 0 h 7214320"/>
              <a:gd name="connsiteX0" fmla="*/ 4891628 w 12607752"/>
              <a:gd name="connsiteY0" fmla="*/ 0 h 7270281"/>
              <a:gd name="connsiteX1" fmla="*/ 12607752 w 12607752"/>
              <a:gd name="connsiteY1" fmla="*/ 32556 h 7270281"/>
              <a:gd name="connsiteX2" fmla="*/ 2490357 w 12607752"/>
              <a:gd name="connsiteY2" fmla="*/ 6917037 h 7270281"/>
              <a:gd name="connsiteX3" fmla="*/ 404469 w 12607752"/>
              <a:gd name="connsiteY3" fmla="*/ 6041984 h 7270281"/>
              <a:gd name="connsiteX4" fmla="*/ 392894 w 12607752"/>
              <a:gd name="connsiteY4" fmla="*/ 2990469 h 7270281"/>
              <a:gd name="connsiteX5" fmla="*/ 4891628 w 12607752"/>
              <a:gd name="connsiteY5" fmla="*/ 0 h 7270281"/>
              <a:gd name="connsiteX0" fmla="*/ 4808115 w 12524239"/>
              <a:gd name="connsiteY0" fmla="*/ 0 h 7270281"/>
              <a:gd name="connsiteX1" fmla="*/ 12524239 w 12524239"/>
              <a:gd name="connsiteY1" fmla="*/ 32556 h 7270281"/>
              <a:gd name="connsiteX2" fmla="*/ 2406844 w 12524239"/>
              <a:gd name="connsiteY2" fmla="*/ 6917037 h 7270281"/>
              <a:gd name="connsiteX3" fmla="*/ 320956 w 12524239"/>
              <a:gd name="connsiteY3" fmla="*/ 6041984 h 7270281"/>
              <a:gd name="connsiteX4" fmla="*/ 309381 w 12524239"/>
              <a:gd name="connsiteY4" fmla="*/ 2990469 h 7270281"/>
              <a:gd name="connsiteX5" fmla="*/ 4808115 w 12524239"/>
              <a:gd name="connsiteY5" fmla="*/ 0 h 7270281"/>
              <a:gd name="connsiteX0" fmla="*/ 4808115 w 12524239"/>
              <a:gd name="connsiteY0" fmla="*/ 0 h 7297405"/>
              <a:gd name="connsiteX1" fmla="*/ 12524239 w 12524239"/>
              <a:gd name="connsiteY1" fmla="*/ 32556 h 7297405"/>
              <a:gd name="connsiteX2" fmla="*/ 2406844 w 12524239"/>
              <a:gd name="connsiteY2" fmla="*/ 6917037 h 7297405"/>
              <a:gd name="connsiteX3" fmla="*/ 320956 w 12524239"/>
              <a:gd name="connsiteY3" fmla="*/ 6041984 h 7297405"/>
              <a:gd name="connsiteX4" fmla="*/ 309381 w 12524239"/>
              <a:gd name="connsiteY4" fmla="*/ 2990469 h 7297405"/>
              <a:gd name="connsiteX5" fmla="*/ 4808115 w 12524239"/>
              <a:gd name="connsiteY5" fmla="*/ 0 h 7297405"/>
              <a:gd name="connsiteX0" fmla="*/ 4808115 w 12524239"/>
              <a:gd name="connsiteY0" fmla="*/ 0 h 6934047"/>
              <a:gd name="connsiteX1" fmla="*/ 12524239 w 12524239"/>
              <a:gd name="connsiteY1" fmla="*/ 32556 h 6934047"/>
              <a:gd name="connsiteX2" fmla="*/ 2406844 w 12524239"/>
              <a:gd name="connsiteY2" fmla="*/ 6917037 h 6934047"/>
              <a:gd name="connsiteX3" fmla="*/ 320956 w 12524239"/>
              <a:gd name="connsiteY3" fmla="*/ 6041984 h 6934047"/>
              <a:gd name="connsiteX4" fmla="*/ 309381 w 12524239"/>
              <a:gd name="connsiteY4" fmla="*/ 2990469 h 6934047"/>
              <a:gd name="connsiteX5" fmla="*/ 4808115 w 12524239"/>
              <a:gd name="connsiteY5" fmla="*/ 0 h 6934047"/>
              <a:gd name="connsiteX0" fmla="*/ 4808115 w 12997328"/>
              <a:gd name="connsiteY0" fmla="*/ 0 h 6934047"/>
              <a:gd name="connsiteX1" fmla="*/ 12524239 w 12997328"/>
              <a:gd name="connsiteY1" fmla="*/ 32556 h 6934047"/>
              <a:gd name="connsiteX2" fmla="*/ 11096987 w 12997328"/>
              <a:gd name="connsiteY2" fmla="*/ 902825 h 6934047"/>
              <a:gd name="connsiteX3" fmla="*/ 2406844 w 12997328"/>
              <a:gd name="connsiteY3" fmla="*/ 6917037 h 6934047"/>
              <a:gd name="connsiteX4" fmla="*/ 320956 w 12997328"/>
              <a:gd name="connsiteY4" fmla="*/ 6041984 h 6934047"/>
              <a:gd name="connsiteX5" fmla="*/ 309381 w 12997328"/>
              <a:gd name="connsiteY5" fmla="*/ 2990469 h 6934047"/>
              <a:gd name="connsiteX6" fmla="*/ 4808115 w 12997328"/>
              <a:gd name="connsiteY6" fmla="*/ 0 h 6934047"/>
              <a:gd name="connsiteX0" fmla="*/ 4808115 w 13547722"/>
              <a:gd name="connsiteY0" fmla="*/ 0 h 6934047"/>
              <a:gd name="connsiteX1" fmla="*/ 12524239 w 13547722"/>
              <a:gd name="connsiteY1" fmla="*/ 32556 h 6934047"/>
              <a:gd name="connsiteX2" fmla="*/ 12497524 w 13547722"/>
              <a:gd name="connsiteY2" fmla="*/ 4919240 h 6934047"/>
              <a:gd name="connsiteX3" fmla="*/ 2406844 w 13547722"/>
              <a:gd name="connsiteY3" fmla="*/ 6917037 h 6934047"/>
              <a:gd name="connsiteX4" fmla="*/ 320956 w 13547722"/>
              <a:gd name="connsiteY4" fmla="*/ 6041984 h 6934047"/>
              <a:gd name="connsiteX5" fmla="*/ 309381 w 13547722"/>
              <a:gd name="connsiteY5" fmla="*/ 2990469 h 6934047"/>
              <a:gd name="connsiteX6" fmla="*/ 4808115 w 13547722"/>
              <a:gd name="connsiteY6" fmla="*/ 0 h 6934047"/>
              <a:gd name="connsiteX0" fmla="*/ 4808115 w 13547722"/>
              <a:gd name="connsiteY0" fmla="*/ 0 h 6934047"/>
              <a:gd name="connsiteX1" fmla="*/ 12524239 w 13547722"/>
              <a:gd name="connsiteY1" fmla="*/ 32556 h 6934047"/>
              <a:gd name="connsiteX2" fmla="*/ 12497524 w 13547722"/>
              <a:gd name="connsiteY2" fmla="*/ 4919240 h 6934047"/>
              <a:gd name="connsiteX3" fmla="*/ 2406844 w 13547722"/>
              <a:gd name="connsiteY3" fmla="*/ 6917037 h 6934047"/>
              <a:gd name="connsiteX4" fmla="*/ 320956 w 13547722"/>
              <a:gd name="connsiteY4" fmla="*/ 6041984 h 6934047"/>
              <a:gd name="connsiteX5" fmla="*/ 309381 w 13547722"/>
              <a:gd name="connsiteY5" fmla="*/ 2990469 h 6934047"/>
              <a:gd name="connsiteX6" fmla="*/ 4808115 w 13547722"/>
              <a:gd name="connsiteY6" fmla="*/ 0 h 6934047"/>
              <a:gd name="connsiteX0" fmla="*/ 4808115 w 13547722"/>
              <a:gd name="connsiteY0" fmla="*/ 0 h 6934013"/>
              <a:gd name="connsiteX1" fmla="*/ 12524239 w 13547722"/>
              <a:gd name="connsiteY1" fmla="*/ 32556 h 6934013"/>
              <a:gd name="connsiteX2" fmla="*/ 12497524 w 13547722"/>
              <a:gd name="connsiteY2" fmla="*/ 4919240 h 6934013"/>
              <a:gd name="connsiteX3" fmla="*/ 2406844 w 13547722"/>
              <a:gd name="connsiteY3" fmla="*/ 6917037 h 6934013"/>
              <a:gd name="connsiteX4" fmla="*/ 320956 w 13547722"/>
              <a:gd name="connsiteY4" fmla="*/ 6041984 h 6934013"/>
              <a:gd name="connsiteX5" fmla="*/ 309381 w 13547722"/>
              <a:gd name="connsiteY5" fmla="*/ 2990469 h 6934013"/>
              <a:gd name="connsiteX6" fmla="*/ 4808115 w 13547722"/>
              <a:gd name="connsiteY6" fmla="*/ 0 h 6934013"/>
              <a:gd name="connsiteX0" fmla="*/ 4817637 w 13557244"/>
              <a:gd name="connsiteY0" fmla="*/ 0 h 7203284"/>
              <a:gd name="connsiteX1" fmla="*/ 12533761 w 13557244"/>
              <a:gd name="connsiteY1" fmla="*/ 32556 h 7203284"/>
              <a:gd name="connsiteX2" fmla="*/ 12507046 w 13557244"/>
              <a:gd name="connsiteY2" fmla="*/ 4919240 h 7203284"/>
              <a:gd name="connsiteX3" fmla="*/ 2416366 w 13557244"/>
              <a:gd name="connsiteY3" fmla="*/ 6917037 h 7203284"/>
              <a:gd name="connsiteX4" fmla="*/ 295754 w 13557244"/>
              <a:gd name="connsiteY4" fmla="*/ 6782764 h 7203284"/>
              <a:gd name="connsiteX5" fmla="*/ 318903 w 13557244"/>
              <a:gd name="connsiteY5" fmla="*/ 2990469 h 7203284"/>
              <a:gd name="connsiteX6" fmla="*/ 4817637 w 13557244"/>
              <a:gd name="connsiteY6" fmla="*/ 0 h 7203284"/>
              <a:gd name="connsiteX0" fmla="*/ 4817637 w 13557244"/>
              <a:gd name="connsiteY0" fmla="*/ 0 h 6917037"/>
              <a:gd name="connsiteX1" fmla="*/ 12533761 w 13557244"/>
              <a:gd name="connsiteY1" fmla="*/ 32556 h 6917037"/>
              <a:gd name="connsiteX2" fmla="*/ 12507046 w 13557244"/>
              <a:gd name="connsiteY2" fmla="*/ 4919240 h 6917037"/>
              <a:gd name="connsiteX3" fmla="*/ 2416366 w 13557244"/>
              <a:gd name="connsiteY3" fmla="*/ 6917037 h 6917037"/>
              <a:gd name="connsiteX4" fmla="*/ 295754 w 13557244"/>
              <a:gd name="connsiteY4" fmla="*/ 6782764 h 6917037"/>
              <a:gd name="connsiteX5" fmla="*/ 318903 w 13557244"/>
              <a:gd name="connsiteY5" fmla="*/ 2990469 h 6917037"/>
              <a:gd name="connsiteX6" fmla="*/ 4817637 w 13557244"/>
              <a:gd name="connsiteY6" fmla="*/ 0 h 6917037"/>
              <a:gd name="connsiteX0" fmla="*/ 4814401 w 13554008"/>
              <a:gd name="connsiteY0" fmla="*/ 0 h 6917037"/>
              <a:gd name="connsiteX1" fmla="*/ 12530525 w 13554008"/>
              <a:gd name="connsiteY1" fmla="*/ 32556 h 6917037"/>
              <a:gd name="connsiteX2" fmla="*/ 12503810 w 13554008"/>
              <a:gd name="connsiteY2" fmla="*/ 4919240 h 6917037"/>
              <a:gd name="connsiteX3" fmla="*/ 2413130 w 13554008"/>
              <a:gd name="connsiteY3" fmla="*/ 6917037 h 6917037"/>
              <a:gd name="connsiteX4" fmla="*/ 304092 w 13554008"/>
              <a:gd name="connsiteY4" fmla="*/ 6875362 h 6917037"/>
              <a:gd name="connsiteX5" fmla="*/ 315667 w 13554008"/>
              <a:gd name="connsiteY5" fmla="*/ 2990469 h 6917037"/>
              <a:gd name="connsiteX6" fmla="*/ 4814401 w 13554008"/>
              <a:gd name="connsiteY6" fmla="*/ 0 h 6917037"/>
              <a:gd name="connsiteX0" fmla="*/ 4798662 w 13538269"/>
              <a:gd name="connsiteY0" fmla="*/ 0 h 6917037"/>
              <a:gd name="connsiteX1" fmla="*/ 12514786 w 13538269"/>
              <a:gd name="connsiteY1" fmla="*/ 32556 h 6917037"/>
              <a:gd name="connsiteX2" fmla="*/ 12488071 w 13538269"/>
              <a:gd name="connsiteY2" fmla="*/ 4919240 h 6917037"/>
              <a:gd name="connsiteX3" fmla="*/ 2397391 w 13538269"/>
              <a:gd name="connsiteY3" fmla="*/ 6917037 h 6917037"/>
              <a:gd name="connsiteX4" fmla="*/ 288353 w 13538269"/>
              <a:gd name="connsiteY4" fmla="*/ 6875362 h 6917037"/>
              <a:gd name="connsiteX5" fmla="*/ 299928 w 13538269"/>
              <a:gd name="connsiteY5" fmla="*/ 2990469 h 6917037"/>
              <a:gd name="connsiteX6" fmla="*/ 4798662 w 13538269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2692251"/>
              <a:gd name="connsiteY0" fmla="*/ 0 h 6917037"/>
              <a:gd name="connsiteX1" fmla="*/ 12226433 w 12692251"/>
              <a:gd name="connsiteY1" fmla="*/ 32556 h 6917037"/>
              <a:gd name="connsiteX2" fmla="*/ 12199718 w 12692251"/>
              <a:gd name="connsiteY2" fmla="*/ 4919240 h 6917037"/>
              <a:gd name="connsiteX3" fmla="*/ 2109038 w 12692251"/>
              <a:gd name="connsiteY3" fmla="*/ 6917037 h 6917037"/>
              <a:gd name="connsiteX4" fmla="*/ 0 w 12692251"/>
              <a:gd name="connsiteY4" fmla="*/ 6875362 h 6917037"/>
              <a:gd name="connsiteX5" fmla="*/ 11575 w 12692251"/>
              <a:gd name="connsiteY5" fmla="*/ 2990469 h 6917037"/>
              <a:gd name="connsiteX6" fmla="*/ 4510309 w 12692251"/>
              <a:gd name="connsiteY6" fmla="*/ 0 h 6917037"/>
              <a:gd name="connsiteX0" fmla="*/ 4510309 w 12229378"/>
              <a:gd name="connsiteY0" fmla="*/ 0 h 6917037"/>
              <a:gd name="connsiteX1" fmla="*/ 12226433 w 12229378"/>
              <a:gd name="connsiteY1" fmla="*/ 32556 h 6917037"/>
              <a:gd name="connsiteX2" fmla="*/ 12199718 w 12229378"/>
              <a:gd name="connsiteY2" fmla="*/ 4919240 h 6917037"/>
              <a:gd name="connsiteX3" fmla="*/ 2109038 w 12229378"/>
              <a:gd name="connsiteY3" fmla="*/ 6917037 h 6917037"/>
              <a:gd name="connsiteX4" fmla="*/ 0 w 12229378"/>
              <a:gd name="connsiteY4" fmla="*/ 6875362 h 6917037"/>
              <a:gd name="connsiteX5" fmla="*/ 11575 w 12229378"/>
              <a:gd name="connsiteY5" fmla="*/ 2990469 h 6917037"/>
              <a:gd name="connsiteX6" fmla="*/ 4510309 w 12229378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31414 w 12242528"/>
              <a:gd name="connsiteY0" fmla="*/ 0 h 6917037"/>
              <a:gd name="connsiteX1" fmla="*/ 12235963 w 12242528"/>
              <a:gd name="connsiteY1" fmla="*/ 9407 h 6917037"/>
              <a:gd name="connsiteX2" fmla="*/ 12220823 w 12242528"/>
              <a:gd name="connsiteY2" fmla="*/ 4919240 h 6917037"/>
              <a:gd name="connsiteX3" fmla="*/ 2130143 w 12242528"/>
              <a:gd name="connsiteY3" fmla="*/ 6917037 h 6917037"/>
              <a:gd name="connsiteX4" fmla="*/ 21105 w 12242528"/>
              <a:gd name="connsiteY4" fmla="*/ 6875362 h 6917037"/>
              <a:gd name="connsiteX5" fmla="*/ 32680 w 12242528"/>
              <a:gd name="connsiteY5" fmla="*/ 2990469 h 6917037"/>
              <a:gd name="connsiteX6" fmla="*/ 4531414 w 12242528"/>
              <a:gd name="connsiteY6" fmla="*/ 0 h 6917037"/>
              <a:gd name="connsiteX0" fmla="*/ 4554582 w 12265696"/>
              <a:gd name="connsiteY0" fmla="*/ 0 h 6917037"/>
              <a:gd name="connsiteX1" fmla="*/ 12259131 w 12265696"/>
              <a:gd name="connsiteY1" fmla="*/ 9407 h 6917037"/>
              <a:gd name="connsiteX2" fmla="*/ 12243991 w 12265696"/>
              <a:gd name="connsiteY2" fmla="*/ 4919240 h 6917037"/>
              <a:gd name="connsiteX3" fmla="*/ 2153311 w 12265696"/>
              <a:gd name="connsiteY3" fmla="*/ 6917037 h 6917037"/>
              <a:gd name="connsiteX4" fmla="*/ 44273 w 12265696"/>
              <a:gd name="connsiteY4" fmla="*/ 6875362 h 6917037"/>
              <a:gd name="connsiteX5" fmla="*/ 27568 w 12265696"/>
              <a:gd name="connsiteY5" fmla="*/ 3047030 h 6917037"/>
              <a:gd name="connsiteX6" fmla="*/ 4554582 w 12265696"/>
              <a:gd name="connsiteY6" fmla="*/ 0 h 6917037"/>
              <a:gd name="connsiteX0" fmla="*/ 4554582 w 12265696"/>
              <a:gd name="connsiteY0" fmla="*/ 0 h 6917037"/>
              <a:gd name="connsiteX1" fmla="*/ 12259131 w 12265696"/>
              <a:gd name="connsiteY1" fmla="*/ 9407 h 6917037"/>
              <a:gd name="connsiteX2" fmla="*/ 12243991 w 12265696"/>
              <a:gd name="connsiteY2" fmla="*/ 4919240 h 6917037"/>
              <a:gd name="connsiteX3" fmla="*/ 2153311 w 12265696"/>
              <a:gd name="connsiteY3" fmla="*/ 6917037 h 6917037"/>
              <a:gd name="connsiteX4" fmla="*/ 44273 w 12265696"/>
              <a:gd name="connsiteY4" fmla="*/ 6875362 h 6917037"/>
              <a:gd name="connsiteX5" fmla="*/ 27568 w 12265696"/>
              <a:gd name="connsiteY5" fmla="*/ 3047030 h 6917037"/>
              <a:gd name="connsiteX6" fmla="*/ 4554582 w 12265696"/>
              <a:gd name="connsiteY6" fmla="*/ 0 h 6917037"/>
              <a:gd name="connsiteX0" fmla="*/ 4528062 w 12239176"/>
              <a:gd name="connsiteY0" fmla="*/ 0 h 6917037"/>
              <a:gd name="connsiteX1" fmla="*/ 12232611 w 12239176"/>
              <a:gd name="connsiteY1" fmla="*/ 9407 h 6917037"/>
              <a:gd name="connsiteX2" fmla="*/ 12217471 w 12239176"/>
              <a:gd name="connsiteY2" fmla="*/ 4919240 h 6917037"/>
              <a:gd name="connsiteX3" fmla="*/ 2126791 w 12239176"/>
              <a:gd name="connsiteY3" fmla="*/ 6917037 h 6917037"/>
              <a:gd name="connsiteX4" fmla="*/ 17753 w 12239176"/>
              <a:gd name="connsiteY4" fmla="*/ 6875362 h 6917037"/>
              <a:gd name="connsiteX5" fmla="*/ 1048 w 12239176"/>
              <a:gd name="connsiteY5" fmla="*/ 3047030 h 6917037"/>
              <a:gd name="connsiteX6" fmla="*/ 4528062 w 12239176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31893 w 12243007"/>
              <a:gd name="connsiteY0" fmla="*/ 0 h 6917037"/>
              <a:gd name="connsiteX1" fmla="*/ 12236442 w 12243007"/>
              <a:gd name="connsiteY1" fmla="*/ 9407 h 6917037"/>
              <a:gd name="connsiteX2" fmla="*/ 12221302 w 12243007"/>
              <a:gd name="connsiteY2" fmla="*/ 4919240 h 6917037"/>
              <a:gd name="connsiteX3" fmla="*/ 2130622 w 12243007"/>
              <a:gd name="connsiteY3" fmla="*/ 6917037 h 6917037"/>
              <a:gd name="connsiteX4" fmla="*/ 3369 w 12243007"/>
              <a:gd name="connsiteY4" fmla="*/ 6879006 h 6917037"/>
              <a:gd name="connsiteX5" fmla="*/ 4879 w 12243007"/>
              <a:gd name="connsiteY5" fmla="*/ 3047030 h 6917037"/>
              <a:gd name="connsiteX6" fmla="*/ 4531893 w 12243007"/>
              <a:gd name="connsiteY6" fmla="*/ 0 h 6917037"/>
              <a:gd name="connsiteX0" fmla="*/ 4531893 w 12243007"/>
              <a:gd name="connsiteY0" fmla="*/ 0 h 6917037"/>
              <a:gd name="connsiteX1" fmla="*/ 12236442 w 12243007"/>
              <a:gd name="connsiteY1" fmla="*/ 9407 h 6917037"/>
              <a:gd name="connsiteX2" fmla="*/ 12221302 w 12243007"/>
              <a:gd name="connsiteY2" fmla="*/ 4919240 h 6917037"/>
              <a:gd name="connsiteX3" fmla="*/ 2130622 w 12243007"/>
              <a:gd name="connsiteY3" fmla="*/ 6917037 h 6917037"/>
              <a:gd name="connsiteX4" fmla="*/ 3369 w 12243007"/>
              <a:gd name="connsiteY4" fmla="*/ 6879006 h 6917037"/>
              <a:gd name="connsiteX5" fmla="*/ 4879 w 12243007"/>
              <a:gd name="connsiteY5" fmla="*/ 3047030 h 6917037"/>
              <a:gd name="connsiteX6" fmla="*/ 4531893 w 12243007"/>
              <a:gd name="connsiteY6" fmla="*/ 0 h 6917037"/>
              <a:gd name="connsiteX0" fmla="*/ 4531893 w 12243007"/>
              <a:gd name="connsiteY0" fmla="*/ 0 h 6879006"/>
              <a:gd name="connsiteX1" fmla="*/ 12236442 w 12243007"/>
              <a:gd name="connsiteY1" fmla="*/ 9407 h 6879006"/>
              <a:gd name="connsiteX2" fmla="*/ 12221302 w 12243007"/>
              <a:gd name="connsiteY2" fmla="*/ 4919240 h 6879006"/>
              <a:gd name="connsiteX3" fmla="*/ 2134265 w 12243007"/>
              <a:gd name="connsiteY3" fmla="*/ 6876964 h 6879006"/>
              <a:gd name="connsiteX4" fmla="*/ 3369 w 12243007"/>
              <a:gd name="connsiteY4" fmla="*/ 6879006 h 6879006"/>
              <a:gd name="connsiteX5" fmla="*/ 4879 w 12243007"/>
              <a:gd name="connsiteY5" fmla="*/ 3047030 h 6879006"/>
              <a:gd name="connsiteX6" fmla="*/ 4531893 w 12243007"/>
              <a:gd name="connsiteY6" fmla="*/ 0 h 687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3007" h="6879006">
                <a:moveTo>
                  <a:pt x="4531893" y="0"/>
                </a:moveTo>
                <a:lnTo>
                  <a:pt x="12236442" y="9407"/>
                </a:lnTo>
                <a:cubicBezTo>
                  <a:pt x="12242865" y="1317346"/>
                  <a:pt x="12252354" y="3494034"/>
                  <a:pt x="12221302" y="4919240"/>
                </a:cubicBezTo>
                <a:cubicBezTo>
                  <a:pt x="9227131" y="4886035"/>
                  <a:pt x="4821521" y="5488002"/>
                  <a:pt x="2134265" y="6876964"/>
                </a:cubicBezTo>
                <a:lnTo>
                  <a:pt x="3369" y="6879006"/>
                </a:lnTo>
                <a:cubicBezTo>
                  <a:pt x="-7959" y="5975101"/>
                  <a:pt x="13639" y="3540238"/>
                  <a:pt x="4879" y="3047030"/>
                </a:cubicBezTo>
                <a:cubicBezTo>
                  <a:pt x="794205" y="1886021"/>
                  <a:pt x="3071773" y="272749"/>
                  <a:pt x="4531893" y="0"/>
                </a:cubicBezTo>
                <a:close/>
              </a:path>
            </a:pathLst>
          </a:custGeom>
          <a:solidFill>
            <a:srgbClr val="AC9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44684" y="2609388"/>
            <a:ext cx="7352371" cy="9972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44684" y="3698683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A9AAD592-F7B8-E544-B498-105DE487C63D}"/>
              </a:ext>
            </a:extLst>
          </p:cNvPr>
          <p:cNvSpPr/>
          <p:nvPr userDrawn="1"/>
        </p:nvSpPr>
        <p:spPr>
          <a:xfrm>
            <a:off x="2438400" y="4260769"/>
            <a:ext cx="1917891" cy="121052"/>
          </a:xfrm>
          <a:prstGeom prst="parallelogram">
            <a:avLst>
              <a:gd name="adj" fmla="val 8137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ED3A5F-8A96-4F0D-892D-B05B37076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5168" y="5702585"/>
            <a:ext cx="2359152" cy="5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0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3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nt Swash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0A863D17-23AE-3043-AECB-1B84123CC058}"/>
              </a:ext>
            </a:extLst>
          </p:cNvPr>
          <p:cNvSpPr/>
          <p:nvPr userDrawn="1"/>
        </p:nvSpPr>
        <p:spPr>
          <a:xfrm>
            <a:off x="0" y="0"/>
            <a:ext cx="12243007" cy="6879006"/>
          </a:xfrm>
          <a:custGeom>
            <a:avLst/>
            <a:gdLst>
              <a:gd name="connsiteX0" fmla="*/ 0 w 9219415"/>
              <a:gd name="connsiteY0" fmla="*/ 0 h 5099926"/>
              <a:gd name="connsiteX1" fmla="*/ 9219415 w 9219415"/>
              <a:gd name="connsiteY1" fmla="*/ 0 h 5099926"/>
              <a:gd name="connsiteX2" fmla="*/ 9219415 w 9219415"/>
              <a:gd name="connsiteY2" fmla="*/ 5099926 h 5099926"/>
              <a:gd name="connsiteX3" fmla="*/ 0 w 9219415"/>
              <a:gd name="connsiteY3" fmla="*/ 5099926 h 5099926"/>
              <a:gd name="connsiteX4" fmla="*/ 0 w 9219415"/>
              <a:gd name="connsiteY4" fmla="*/ 0 h 5099926"/>
              <a:gd name="connsiteX0" fmla="*/ 2922310 w 9219415"/>
              <a:gd name="connsiteY0" fmla="*/ 0 h 6212289"/>
              <a:gd name="connsiteX1" fmla="*/ 9219415 w 9219415"/>
              <a:gd name="connsiteY1" fmla="*/ 1112363 h 6212289"/>
              <a:gd name="connsiteX2" fmla="*/ 9219415 w 9219415"/>
              <a:gd name="connsiteY2" fmla="*/ 6212289 h 6212289"/>
              <a:gd name="connsiteX3" fmla="*/ 0 w 9219415"/>
              <a:gd name="connsiteY3" fmla="*/ 6212289 h 6212289"/>
              <a:gd name="connsiteX4" fmla="*/ 2922310 w 9219415"/>
              <a:gd name="connsiteY4" fmla="*/ 0 h 6212289"/>
              <a:gd name="connsiteX0" fmla="*/ 2922310 w 9219415"/>
              <a:gd name="connsiteY0" fmla="*/ 0 h 6212289"/>
              <a:gd name="connsiteX1" fmla="*/ 9219415 w 9219415"/>
              <a:gd name="connsiteY1" fmla="*/ 1112363 h 6212289"/>
              <a:gd name="connsiteX2" fmla="*/ 9219415 w 9219415"/>
              <a:gd name="connsiteY2" fmla="*/ 6212289 h 6212289"/>
              <a:gd name="connsiteX3" fmla="*/ 0 w 9219415"/>
              <a:gd name="connsiteY3" fmla="*/ 6212289 h 6212289"/>
              <a:gd name="connsiteX4" fmla="*/ 2922310 w 9219415"/>
              <a:gd name="connsiteY4" fmla="*/ 0 h 6212289"/>
              <a:gd name="connsiteX0" fmla="*/ 4487159 w 10784264"/>
              <a:gd name="connsiteY0" fmla="*/ 0 h 6212289"/>
              <a:gd name="connsiteX1" fmla="*/ 10784264 w 10784264"/>
              <a:gd name="connsiteY1" fmla="*/ 1112363 h 6212289"/>
              <a:gd name="connsiteX2" fmla="*/ 10784264 w 10784264"/>
              <a:gd name="connsiteY2" fmla="*/ 6212289 h 6212289"/>
              <a:gd name="connsiteX3" fmla="*/ 0 w 10784264"/>
              <a:gd name="connsiteY3" fmla="*/ 2978895 h 6212289"/>
              <a:gd name="connsiteX4" fmla="*/ 4487159 w 10784264"/>
              <a:gd name="connsiteY4" fmla="*/ 0 h 6212289"/>
              <a:gd name="connsiteX0" fmla="*/ 4487159 w 10784264"/>
              <a:gd name="connsiteY0" fmla="*/ 0 h 6212289"/>
              <a:gd name="connsiteX1" fmla="*/ 10784264 w 10784264"/>
              <a:gd name="connsiteY1" fmla="*/ 1112363 h 6212289"/>
              <a:gd name="connsiteX2" fmla="*/ 10784264 w 10784264"/>
              <a:gd name="connsiteY2" fmla="*/ 6212289 h 6212289"/>
              <a:gd name="connsiteX3" fmla="*/ 0 w 10784264"/>
              <a:gd name="connsiteY3" fmla="*/ 2978895 h 6212289"/>
              <a:gd name="connsiteX4" fmla="*/ 4487159 w 10784264"/>
              <a:gd name="connsiteY4" fmla="*/ 0 h 6212289"/>
              <a:gd name="connsiteX0" fmla="*/ 4498715 w 10795820"/>
              <a:gd name="connsiteY0" fmla="*/ 0 h 6905463"/>
              <a:gd name="connsiteX1" fmla="*/ 10795820 w 10795820"/>
              <a:gd name="connsiteY1" fmla="*/ 1112363 h 6905463"/>
              <a:gd name="connsiteX2" fmla="*/ 0 w 10795820"/>
              <a:gd name="connsiteY2" fmla="*/ 6905463 h 6905463"/>
              <a:gd name="connsiteX3" fmla="*/ 11556 w 10795820"/>
              <a:gd name="connsiteY3" fmla="*/ 2978895 h 6905463"/>
              <a:gd name="connsiteX4" fmla="*/ 4498715 w 10795820"/>
              <a:gd name="connsiteY4" fmla="*/ 0 h 6905463"/>
              <a:gd name="connsiteX0" fmla="*/ 4498715 w 10795820"/>
              <a:gd name="connsiteY0" fmla="*/ 0 h 6905463"/>
              <a:gd name="connsiteX1" fmla="*/ 10795820 w 10795820"/>
              <a:gd name="connsiteY1" fmla="*/ 1112363 h 6905463"/>
              <a:gd name="connsiteX2" fmla="*/ 0 w 10795820"/>
              <a:gd name="connsiteY2" fmla="*/ 6905463 h 6905463"/>
              <a:gd name="connsiteX3" fmla="*/ 11556 w 10795820"/>
              <a:gd name="connsiteY3" fmla="*/ 2978895 h 6905463"/>
              <a:gd name="connsiteX4" fmla="*/ 4498715 w 10795820"/>
              <a:gd name="connsiteY4" fmla="*/ 0 h 6905463"/>
              <a:gd name="connsiteX0" fmla="*/ 4487159 w 10784264"/>
              <a:gd name="connsiteY0" fmla="*/ 0 h 6905463"/>
              <a:gd name="connsiteX1" fmla="*/ 10784264 w 10784264"/>
              <a:gd name="connsiteY1" fmla="*/ 1112363 h 6905463"/>
              <a:gd name="connsiteX2" fmla="*/ 2097463 w 10784264"/>
              <a:gd name="connsiteY2" fmla="*/ 6905463 h 6905463"/>
              <a:gd name="connsiteX3" fmla="*/ 0 w 10784264"/>
              <a:gd name="connsiteY3" fmla="*/ 2978895 h 6905463"/>
              <a:gd name="connsiteX4" fmla="*/ 4487159 w 10784264"/>
              <a:gd name="connsiteY4" fmla="*/ 0 h 6905463"/>
              <a:gd name="connsiteX0" fmla="*/ 4487159 w 10784264"/>
              <a:gd name="connsiteY0" fmla="*/ 0 h 6905463"/>
              <a:gd name="connsiteX1" fmla="*/ 10784264 w 10784264"/>
              <a:gd name="connsiteY1" fmla="*/ 1112363 h 6905463"/>
              <a:gd name="connsiteX2" fmla="*/ 2097463 w 10784264"/>
              <a:gd name="connsiteY2" fmla="*/ 6905463 h 6905463"/>
              <a:gd name="connsiteX3" fmla="*/ 0 w 10784264"/>
              <a:gd name="connsiteY3" fmla="*/ 2978895 h 6905463"/>
              <a:gd name="connsiteX4" fmla="*/ 4487159 w 10784264"/>
              <a:gd name="connsiteY4" fmla="*/ 0 h 6905463"/>
              <a:gd name="connsiteX0" fmla="*/ 4487159 w 12214858"/>
              <a:gd name="connsiteY0" fmla="*/ 0 h 6905463"/>
              <a:gd name="connsiteX1" fmla="*/ 12214858 w 12214858"/>
              <a:gd name="connsiteY1" fmla="*/ 20982 h 6905463"/>
              <a:gd name="connsiteX2" fmla="*/ 2097463 w 12214858"/>
              <a:gd name="connsiteY2" fmla="*/ 6905463 h 6905463"/>
              <a:gd name="connsiteX3" fmla="*/ 0 w 12214858"/>
              <a:gd name="connsiteY3" fmla="*/ 2978895 h 6905463"/>
              <a:gd name="connsiteX4" fmla="*/ 4487159 w 12214858"/>
              <a:gd name="connsiteY4" fmla="*/ 0 h 6905463"/>
              <a:gd name="connsiteX0" fmla="*/ 4568182 w 12214858"/>
              <a:gd name="connsiteY0" fmla="*/ 175788 h 6884481"/>
              <a:gd name="connsiteX1" fmla="*/ 12214858 w 12214858"/>
              <a:gd name="connsiteY1" fmla="*/ 0 h 6884481"/>
              <a:gd name="connsiteX2" fmla="*/ 2097463 w 12214858"/>
              <a:gd name="connsiteY2" fmla="*/ 6884481 h 6884481"/>
              <a:gd name="connsiteX3" fmla="*/ 0 w 12214858"/>
              <a:gd name="connsiteY3" fmla="*/ 2957913 h 6884481"/>
              <a:gd name="connsiteX4" fmla="*/ 4568182 w 12214858"/>
              <a:gd name="connsiteY4" fmla="*/ 175788 h 6884481"/>
              <a:gd name="connsiteX0" fmla="*/ 4568182 w 12214858"/>
              <a:gd name="connsiteY0" fmla="*/ 175788 h 6884481"/>
              <a:gd name="connsiteX1" fmla="*/ 12214858 w 12214858"/>
              <a:gd name="connsiteY1" fmla="*/ 0 h 6884481"/>
              <a:gd name="connsiteX2" fmla="*/ 2097463 w 12214858"/>
              <a:gd name="connsiteY2" fmla="*/ 6884481 h 6884481"/>
              <a:gd name="connsiteX3" fmla="*/ 0 w 12214858"/>
              <a:gd name="connsiteY3" fmla="*/ 2957913 h 6884481"/>
              <a:gd name="connsiteX4" fmla="*/ 4568182 w 12214858"/>
              <a:gd name="connsiteY4" fmla="*/ 175788 h 6884481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8734 w 12214858"/>
              <a:gd name="connsiteY0" fmla="*/ 0 h 6917037"/>
              <a:gd name="connsiteX1" fmla="*/ 12214858 w 12214858"/>
              <a:gd name="connsiteY1" fmla="*/ 32556 h 6917037"/>
              <a:gd name="connsiteX2" fmla="*/ 2097463 w 12214858"/>
              <a:gd name="connsiteY2" fmla="*/ 6917037 h 6917037"/>
              <a:gd name="connsiteX3" fmla="*/ 0 w 12214858"/>
              <a:gd name="connsiteY3" fmla="*/ 2990469 h 6917037"/>
              <a:gd name="connsiteX4" fmla="*/ 4498734 w 12214858"/>
              <a:gd name="connsiteY4" fmla="*/ 0 h 6917037"/>
              <a:gd name="connsiteX0" fmla="*/ 4499039 w 12215163"/>
              <a:gd name="connsiteY0" fmla="*/ 0 h 6917037"/>
              <a:gd name="connsiteX1" fmla="*/ 12215163 w 12215163"/>
              <a:gd name="connsiteY1" fmla="*/ 32556 h 6917037"/>
              <a:gd name="connsiteX2" fmla="*/ 2097768 w 12215163"/>
              <a:gd name="connsiteY2" fmla="*/ 6917037 h 6917037"/>
              <a:gd name="connsiteX3" fmla="*/ 305 w 12215163"/>
              <a:gd name="connsiteY3" fmla="*/ 2990469 h 6917037"/>
              <a:gd name="connsiteX4" fmla="*/ 4499039 w 12215163"/>
              <a:gd name="connsiteY4" fmla="*/ 0 h 6917037"/>
              <a:gd name="connsiteX0" fmla="*/ 4781534 w 12497658"/>
              <a:gd name="connsiteY0" fmla="*/ 0 h 7214320"/>
              <a:gd name="connsiteX1" fmla="*/ 12497658 w 12497658"/>
              <a:gd name="connsiteY1" fmla="*/ 32556 h 7214320"/>
              <a:gd name="connsiteX2" fmla="*/ 2380263 w 12497658"/>
              <a:gd name="connsiteY2" fmla="*/ 6917037 h 7214320"/>
              <a:gd name="connsiteX3" fmla="*/ 676340 w 12497658"/>
              <a:gd name="connsiteY3" fmla="*/ 5671595 h 7214320"/>
              <a:gd name="connsiteX4" fmla="*/ 282800 w 12497658"/>
              <a:gd name="connsiteY4" fmla="*/ 2990469 h 7214320"/>
              <a:gd name="connsiteX5" fmla="*/ 4781534 w 12497658"/>
              <a:gd name="connsiteY5" fmla="*/ 0 h 7214320"/>
              <a:gd name="connsiteX0" fmla="*/ 4891628 w 12607752"/>
              <a:gd name="connsiteY0" fmla="*/ 0 h 7270281"/>
              <a:gd name="connsiteX1" fmla="*/ 12607752 w 12607752"/>
              <a:gd name="connsiteY1" fmla="*/ 32556 h 7270281"/>
              <a:gd name="connsiteX2" fmla="*/ 2490357 w 12607752"/>
              <a:gd name="connsiteY2" fmla="*/ 6917037 h 7270281"/>
              <a:gd name="connsiteX3" fmla="*/ 404469 w 12607752"/>
              <a:gd name="connsiteY3" fmla="*/ 6041984 h 7270281"/>
              <a:gd name="connsiteX4" fmla="*/ 392894 w 12607752"/>
              <a:gd name="connsiteY4" fmla="*/ 2990469 h 7270281"/>
              <a:gd name="connsiteX5" fmla="*/ 4891628 w 12607752"/>
              <a:gd name="connsiteY5" fmla="*/ 0 h 7270281"/>
              <a:gd name="connsiteX0" fmla="*/ 4808115 w 12524239"/>
              <a:gd name="connsiteY0" fmla="*/ 0 h 7270281"/>
              <a:gd name="connsiteX1" fmla="*/ 12524239 w 12524239"/>
              <a:gd name="connsiteY1" fmla="*/ 32556 h 7270281"/>
              <a:gd name="connsiteX2" fmla="*/ 2406844 w 12524239"/>
              <a:gd name="connsiteY2" fmla="*/ 6917037 h 7270281"/>
              <a:gd name="connsiteX3" fmla="*/ 320956 w 12524239"/>
              <a:gd name="connsiteY3" fmla="*/ 6041984 h 7270281"/>
              <a:gd name="connsiteX4" fmla="*/ 309381 w 12524239"/>
              <a:gd name="connsiteY4" fmla="*/ 2990469 h 7270281"/>
              <a:gd name="connsiteX5" fmla="*/ 4808115 w 12524239"/>
              <a:gd name="connsiteY5" fmla="*/ 0 h 7270281"/>
              <a:gd name="connsiteX0" fmla="*/ 4808115 w 12524239"/>
              <a:gd name="connsiteY0" fmla="*/ 0 h 7297405"/>
              <a:gd name="connsiteX1" fmla="*/ 12524239 w 12524239"/>
              <a:gd name="connsiteY1" fmla="*/ 32556 h 7297405"/>
              <a:gd name="connsiteX2" fmla="*/ 2406844 w 12524239"/>
              <a:gd name="connsiteY2" fmla="*/ 6917037 h 7297405"/>
              <a:gd name="connsiteX3" fmla="*/ 320956 w 12524239"/>
              <a:gd name="connsiteY3" fmla="*/ 6041984 h 7297405"/>
              <a:gd name="connsiteX4" fmla="*/ 309381 w 12524239"/>
              <a:gd name="connsiteY4" fmla="*/ 2990469 h 7297405"/>
              <a:gd name="connsiteX5" fmla="*/ 4808115 w 12524239"/>
              <a:gd name="connsiteY5" fmla="*/ 0 h 7297405"/>
              <a:gd name="connsiteX0" fmla="*/ 4808115 w 12524239"/>
              <a:gd name="connsiteY0" fmla="*/ 0 h 6934047"/>
              <a:gd name="connsiteX1" fmla="*/ 12524239 w 12524239"/>
              <a:gd name="connsiteY1" fmla="*/ 32556 h 6934047"/>
              <a:gd name="connsiteX2" fmla="*/ 2406844 w 12524239"/>
              <a:gd name="connsiteY2" fmla="*/ 6917037 h 6934047"/>
              <a:gd name="connsiteX3" fmla="*/ 320956 w 12524239"/>
              <a:gd name="connsiteY3" fmla="*/ 6041984 h 6934047"/>
              <a:gd name="connsiteX4" fmla="*/ 309381 w 12524239"/>
              <a:gd name="connsiteY4" fmla="*/ 2990469 h 6934047"/>
              <a:gd name="connsiteX5" fmla="*/ 4808115 w 12524239"/>
              <a:gd name="connsiteY5" fmla="*/ 0 h 6934047"/>
              <a:gd name="connsiteX0" fmla="*/ 4808115 w 12997328"/>
              <a:gd name="connsiteY0" fmla="*/ 0 h 6934047"/>
              <a:gd name="connsiteX1" fmla="*/ 12524239 w 12997328"/>
              <a:gd name="connsiteY1" fmla="*/ 32556 h 6934047"/>
              <a:gd name="connsiteX2" fmla="*/ 11096987 w 12997328"/>
              <a:gd name="connsiteY2" fmla="*/ 902825 h 6934047"/>
              <a:gd name="connsiteX3" fmla="*/ 2406844 w 12997328"/>
              <a:gd name="connsiteY3" fmla="*/ 6917037 h 6934047"/>
              <a:gd name="connsiteX4" fmla="*/ 320956 w 12997328"/>
              <a:gd name="connsiteY4" fmla="*/ 6041984 h 6934047"/>
              <a:gd name="connsiteX5" fmla="*/ 309381 w 12997328"/>
              <a:gd name="connsiteY5" fmla="*/ 2990469 h 6934047"/>
              <a:gd name="connsiteX6" fmla="*/ 4808115 w 12997328"/>
              <a:gd name="connsiteY6" fmla="*/ 0 h 6934047"/>
              <a:gd name="connsiteX0" fmla="*/ 4808115 w 13547722"/>
              <a:gd name="connsiteY0" fmla="*/ 0 h 6934047"/>
              <a:gd name="connsiteX1" fmla="*/ 12524239 w 13547722"/>
              <a:gd name="connsiteY1" fmla="*/ 32556 h 6934047"/>
              <a:gd name="connsiteX2" fmla="*/ 12497524 w 13547722"/>
              <a:gd name="connsiteY2" fmla="*/ 4919240 h 6934047"/>
              <a:gd name="connsiteX3" fmla="*/ 2406844 w 13547722"/>
              <a:gd name="connsiteY3" fmla="*/ 6917037 h 6934047"/>
              <a:gd name="connsiteX4" fmla="*/ 320956 w 13547722"/>
              <a:gd name="connsiteY4" fmla="*/ 6041984 h 6934047"/>
              <a:gd name="connsiteX5" fmla="*/ 309381 w 13547722"/>
              <a:gd name="connsiteY5" fmla="*/ 2990469 h 6934047"/>
              <a:gd name="connsiteX6" fmla="*/ 4808115 w 13547722"/>
              <a:gd name="connsiteY6" fmla="*/ 0 h 6934047"/>
              <a:gd name="connsiteX0" fmla="*/ 4808115 w 13547722"/>
              <a:gd name="connsiteY0" fmla="*/ 0 h 6934047"/>
              <a:gd name="connsiteX1" fmla="*/ 12524239 w 13547722"/>
              <a:gd name="connsiteY1" fmla="*/ 32556 h 6934047"/>
              <a:gd name="connsiteX2" fmla="*/ 12497524 w 13547722"/>
              <a:gd name="connsiteY2" fmla="*/ 4919240 h 6934047"/>
              <a:gd name="connsiteX3" fmla="*/ 2406844 w 13547722"/>
              <a:gd name="connsiteY3" fmla="*/ 6917037 h 6934047"/>
              <a:gd name="connsiteX4" fmla="*/ 320956 w 13547722"/>
              <a:gd name="connsiteY4" fmla="*/ 6041984 h 6934047"/>
              <a:gd name="connsiteX5" fmla="*/ 309381 w 13547722"/>
              <a:gd name="connsiteY5" fmla="*/ 2990469 h 6934047"/>
              <a:gd name="connsiteX6" fmla="*/ 4808115 w 13547722"/>
              <a:gd name="connsiteY6" fmla="*/ 0 h 6934047"/>
              <a:gd name="connsiteX0" fmla="*/ 4808115 w 13547722"/>
              <a:gd name="connsiteY0" fmla="*/ 0 h 6934013"/>
              <a:gd name="connsiteX1" fmla="*/ 12524239 w 13547722"/>
              <a:gd name="connsiteY1" fmla="*/ 32556 h 6934013"/>
              <a:gd name="connsiteX2" fmla="*/ 12497524 w 13547722"/>
              <a:gd name="connsiteY2" fmla="*/ 4919240 h 6934013"/>
              <a:gd name="connsiteX3" fmla="*/ 2406844 w 13547722"/>
              <a:gd name="connsiteY3" fmla="*/ 6917037 h 6934013"/>
              <a:gd name="connsiteX4" fmla="*/ 320956 w 13547722"/>
              <a:gd name="connsiteY4" fmla="*/ 6041984 h 6934013"/>
              <a:gd name="connsiteX5" fmla="*/ 309381 w 13547722"/>
              <a:gd name="connsiteY5" fmla="*/ 2990469 h 6934013"/>
              <a:gd name="connsiteX6" fmla="*/ 4808115 w 13547722"/>
              <a:gd name="connsiteY6" fmla="*/ 0 h 6934013"/>
              <a:gd name="connsiteX0" fmla="*/ 4817637 w 13557244"/>
              <a:gd name="connsiteY0" fmla="*/ 0 h 7203284"/>
              <a:gd name="connsiteX1" fmla="*/ 12533761 w 13557244"/>
              <a:gd name="connsiteY1" fmla="*/ 32556 h 7203284"/>
              <a:gd name="connsiteX2" fmla="*/ 12507046 w 13557244"/>
              <a:gd name="connsiteY2" fmla="*/ 4919240 h 7203284"/>
              <a:gd name="connsiteX3" fmla="*/ 2416366 w 13557244"/>
              <a:gd name="connsiteY3" fmla="*/ 6917037 h 7203284"/>
              <a:gd name="connsiteX4" fmla="*/ 295754 w 13557244"/>
              <a:gd name="connsiteY4" fmla="*/ 6782764 h 7203284"/>
              <a:gd name="connsiteX5" fmla="*/ 318903 w 13557244"/>
              <a:gd name="connsiteY5" fmla="*/ 2990469 h 7203284"/>
              <a:gd name="connsiteX6" fmla="*/ 4817637 w 13557244"/>
              <a:gd name="connsiteY6" fmla="*/ 0 h 7203284"/>
              <a:gd name="connsiteX0" fmla="*/ 4817637 w 13557244"/>
              <a:gd name="connsiteY0" fmla="*/ 0 h 6917037"/>
              <a:gd name="connsiteX1" fmla="*/ 12533761 w 13557244"/>
              <a:gd name="connsiteY1" fmla="*/ 32556 h 6917037"/>
              <a:gd name="connsiteX2" fmla="*/ 12507046 w 13557244"/>
              <a:gd name="connsiteY2" fmla="*/ 4919240 h 6917037"/>
              <a:gd name="connsiteX3" fmla="*/ 2416366 w 13557244"/>
              <a:gd name="connsiteY3" fmla="*/ 6917037 h 6917037"/>
              <a:gd name="connsiteX4" fmla="*/ 295754 w 13557244"/>
              <a:gd name="connsiteY4" fmla="*/ 6782764 h 6917037"/>
              <a:gd name="connsiteX5" fmla="*/ 318903 w 13557244"/>
              <a:gd name="connsiteY5" fmla="*/ 2990469 h 6917037"/>
              <a:gd name="connsiteX6" fmla="*/ 4817637 w 13557244"/>
              <a:gd name="connsiteY6" fmla="*/ 0 h 6917037"/>
              <a:gd name="connsiteX0" fmla="*/ 4814401 w 13554008"/>
              <a:gd name="connsiteY0" fmla="*/ 0 h 6917037"/>
              <a:gd name="connsiteX1" fmla="*/ 12530525 w 13554008"/>
              <a:gd name="connsiteY1" fmla="*/ 32556 h 6917037"/>
              <a:gd name="connsiteX2" fmla="*/ 12503810 w 13554008"/>
              <a:gd name="connsiteY2" fmla="*/ 4919240 h 6917037"/>
              <a:gd name="connsiteX3" fmla="*/ 2413130 w 13554008"/>
              <a:gd name="connsiteY3" fmla="*/ 6917037 h 6917037"/>
              <a:gd name="connsiteX4" fmla="*/ 304092 w 13554008"/>
              <a:gd name="connsiteY4" fmla="*/ 6875362 h 6917037"/>
              <a:gd name="connsiteX5" fmla="*/ 315667 w 13554008"/>
              <a:gd name="connsiteY5" fmla="*/ 2990469 h 6917037"/>
              <a:gd name="connsiteX6" fmla="*/ 4814401 w 13554008"/>
              <a:gd name="connsiteY6" fmla="*/ 0 h 6917037"/>
              <a:gd name="connsiteX0" fmla="*/ 4798662 w 13538269"/>
              <a:gd name="connsiteY0" fmla="*/ 0 h 6917037"/>
              <a:gd name="connsiteX1" fmla="*/ 12514786 w 13538269"/>
              <a:gd name="connsiteY1" fmla="*/ 32556 h 6917037"/>
              <a:gd name="connsiteX2" fmla="*/ 12488071 w 13538269"/>
              <a:gd name="connsiteY2" fmla="*/ 4919240 h 6917037"/>
              <a:gd name="connsiteX3" fmla="*/ 2397391 w 13538269"/>
              <a:gd name="connsiteY3" fmla="*/ 6917037 h 6917037"/>
              <a:gd name="connsiteX4" fmla="*/ 288353 w 13538269"/>
              <a:gd name="connsiteY4" fmla="*/ 6875362 h 6917037"/>
              <a:gd name="connsiteX5" fmla="*/ 299928 w 13538269"/>
              <a:gd name="connsiteY5" fmla="*/ 2990469 h 6917037"/>
              <a:gd name="connsiteX6" fmla="*/ 4798662 w 13538269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3249916"/>
              <a:gd name="connsiteY0" fmla="*/ 0 h 6917037"/>
              <a:gd name="connsiteX1" fmla="*/ 12226433 w 13249916"/>
              <a:gd name="connsiteY1" fmla="*/ 32556 h 6917037"/>
              <a:gd name="connsiteX2" fmla="*/ 12199718 w 13249916"/>
              <a:gd name="connsiteY2" fmla="*/ 4919240 h 6917037"/>
              <a:gd name="connsiteX3" fmla="*/ 2109038 w 13249916"/>
              <a:gd name="connsiteY3" fmla="*/ 6917037 h 6917037"/>
              <a:gd name="connsiteX4" fmla="*/ 0 w 13249916"/>
              <a:gd name="connsiteY4" fmla="*/ 6875362 h 6917037"/>
              <a:gd name="connsiteX5" fmla="*/ 11575 w 13249916"/>
              <a:gd name="connsiteY5" fmla="*/ 2990469 h 6917037"/>
              <a:gd name="connsiteX6" fmla="*/ 4510309 w 13249916"/>
              <a:gd name="connsiteY6" fmla="*/ 0 h 6917037"/>
              <a:gd name="connsiteX0" fmla="*/ 4510309 w 12692251"/>
              <a:gd name="connsiteY0" fmla="*/ 0 h 6917037"/>
              <a:gd name="connsiteX1" fmla="*/ 12226433 w 12692251"/>
              <a:gd name="connsiteY1" fmla="*/ 32556 h 6917037"/>
              <a:gd name="connsiteX2" fmla="*/ 12199718 w 12692251"/>
              <a:gd name="connsiteY2" fmla="*/ 4919240 h 6917037"/>
              <a:gd name="connsiteX3" fmla="*/ 2109038 w 12692251"/>
              <a:gd name="connsiteY3" fmla="*/ 6917037 h 6917037"/>
              <a:gd name="connsiteX4" fmla="*/ 0 w 12692251"/>
              <a:gd name="connsiteY4" fmla="*/ 6875362 h 6917037"/>
              <a:gd name="connsiteX5" fmla="*/ 11575 w 12692251"/>
              <a:gd name="connsiteY5" fmla="*/ 2990469 h 6917037"/>
              <a:gd name="connsiteX6" fmla="*/ 4510309 w 12692251"/>
              <a:gd name="connsiteY6" fmla="*/ 0 h 6917037"/>
              <a:gd name="connsiteX0" fmla="*/ 4510309 w 12229378"/>
              <a:gd name="connsiteY0" fmla="*/ 0 h 6917037"/>
              <a:gd name="connsiteX1" fmla="*/ 12226433 w 12229378"/>
              <a:gd name="connsiteY1" fmla="*/ 32556 h 6917037"/>
              <a:gd name="connsiteX2" fmla="*/ 12199718 w 12229378"/>
              <a:gd name="connsiteY2" fmla="*/ 4919240 h 6917037"/>
              <a:gd name="connsiteX3" fmla="*/ 2109038 w 12229378"/>
              <a:gd name="connsiteY3" fmla="*/ 6917037 h 6917037"/>
              <a:gd name="connsiteX4" fmla="*/ 0 w 12229378"/>
              <a:gd name="connsiteY4" fmla="*/ 6875362 h 6917037"/>
              <a:gd name="connsiteX5" fmla="*/ 11575 w 12229378"/>
              <a:gd name="connsiteY5" fmla="*/ 2990469 h 6917037"/>
              <a:gd name="connsiteX6" fmla="*/ 4510309 w 12229378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10309 w 12221423"/>
              <a:gd name="connsiteY0" fmla="*/ 0 h 6917037"/>
              <a:gd name="connsiteX1" fmla="*/ 12214858 w 12221423"/>
              <a:gd name="connsiteY1" fmla="*/ 9407 h 6917037"/>
              <a:gd name="connsiteX2" fmla="*/ 12199718 w 12221423"/>
              <a:gd name="connsiteY2" fmla="*/ 4919240 h 6917037"/>
              <a:gd name="connsiteX3" fmla="*/ 2109038 w 12221423"/>
              <a:gd name="connsiteY3" fmla="*/ 6917037 h 6917037"/>
              <a:gd name="connsiteX4" fmla="*/ 0 w 12221423"/>
              <a:gd name="connsiteY4" fmla="*/ 6875362 h 6917037"/>
              <a:gd name="connsiteX5" fmla="*/ 11575 w 12221423"/>
              <a:gd name="connsiteY5" fmla="*/ 2990469 h 6917037"/>
              <a:gd name="connsiteX6" fmla="*/ 4510309 w 12221423"/>
              <a:gd name="connsiteY6" fmla="*/ 0 h 6917037"/>
              <a:gd name="connsiteX0" fmla="*/ 4531414 w 12242528"/>
              <a:gd name="connsiteY0" fmla="*/ 0 h 6917037"/>
              <a:gd name="connsiteX1" fmla="*/ 12235963 w 12242528"/>
              <a:gd name="connsiteY1" fmla="*/ 9407 h 6917037"/>
              <a:gd name="connsiteX2" fmla="*/ 12220823 w 12242528"/>
              <a:gd name="connsiteY2" fmla="*/ 4919240 h 6917037"/>
              <a:gd name="connsiteX3" fmla="*/ 2130143 w 12242528"/>
              <a:gd name="connsiteY3" fmla="*/ 6917037 h 6917037"/>
              <a:gd name="connsiteX4" fmla="*/ 21105 w 12242528"/>
              <a:gd name="connsiteY4" fmla="*/ 6875362 h 6917037"/>
              <a:gd name="connsiteX5" fmla="*/ 32680 w 12242528"/>
              <a:gd name="connsiteY5" fmla="*/ 2990469 h 6917037"/>
              <a:gd name="connsiteX6" fmla="*/ 4531414 w 12242528"/>
              <a:gd name="connsiteY6" fmla="*/ 0 h 6917037"/>
              <a:gd name="connsiteX0" fmla="*/ 4554582 w 12265696"/>
              <a:gd name="connsiteY0" fmla="*/ 0 h 6917037"/>
              <a:gd name="connsiteX1" fmla="*/ 12259131 w 12265696"/>
              <a:gd name="connsiteY1" fmla="*/ 9407 h 6917037"/>
              <a:gd name="connsiteX2" fmla="*/ 12243991 w 12265696"/>
              <a:gd name="connsiteY2" fmla="*/ 4919240 h 6917037"/>
              <a:gd name="connsiteX3" fmla="*/ 2153311 w 12265696"/>
              <a:gd name="connsiteY3" fmla="*/ 6917037 h 6917037"/>
              <a:gd name="connsiteX4" fmla="*/ 44273 w 12265696"/>
              <a:gd name="connsiteY4" fmla="*/ 6875362 h 6917037"/>
              <a:gd name="connsiteX5" fmla="*/ 27568 w 12265696"/>
              <a:gd name="connsiteY5" fmla="*/ 3047030 h 6917037"/>
              <a:gd name="connsiteX6" fmla="*/ 4554582 w 12265696"/>
              <a:gd name="connsiteY6" fmla="*/ 0 h 6917037"/>
              <a:gd name="connsiteX0" fmla="*/ 4554582 w 12265696"/>
              <a:gd name="connsiteY0" fmla="*/ 0 h 6917037"/>
              <a:gd name="connsiteX1" fmla="*/ 12259131 w 12265696"/>
              <a:gd name="connsiteY1" fmla="*/ 9407 h 6917037"/>
              <a:gd name="connsiteX2" fmla="*/ 12243991 w 12265696"/>
              <a:gd name="connsiteY2" fmla="*/ 4919240 h 6917037"/>
              <a:gd name="connsiteX3" fmla="*/ 2153311 w 12265696"/>
              <a:gd name="connsiteY3" fmla="*/ 6917037 h 6917037"/>
              <a:gd name="connsiteX4" fmla="*/ 44273 w 12265696"/>
              <a:gd name="connsiteY4" fmla="*/ 6875362 h 6917037"/>
              <a:gd name="connsiteX5" fmla="*/ 27568 w 12265696"/>
              <a:gd name="connsiteY5" fmla="*/ 3047030 h 6917037"/>
              <a:gd name="connsiteX6" fmla="*/ 4554582 w 12265696"/>
              <a:gd name="connsiteY6" fmla="*/ 0 h 6917037"/>
              <a:gd name="connsiteX0" fmla="*/ 4528062 w 12239176"/>
              <a:gd name="connsiteY0" fmla="*/ 0 h 6917037"/>
              <a:gd name="connsiteX1" fmla="*/ 12232611 w 12239176"/>
              <a:gd name="connsiteY1" fmla="*/ 9407 h 6917037"/>
              <a:gd name="connsiteX2" fmla="*/ 12217471 w 12239176"/>
              <a:gd name="connsiteY2" fmla="*/ 4919240 h 6917037"/>
              <a:gd name="connsiteX3" fmla="*/ 2126791 w 12239176"/>
              <a:gd name="connsiteY3" fmla="*/ 6917037 h 6917037"/>
              <a:gd name="connsiteX4" fmla="*/ 17753 w 12239176"/>
              <a:gd name="connsiteY4" fmla="*/ 6875362 h 6917037"/>
              <a:gd name="connsiteX5" fmla="*/ 1048 w 12239176"/>
              <a:gd name="connsiteY5" fmla="*/ 3047030 h 6917037"/>
              <a:gd name="connsiteX6" fmla="*/ 4528062 w 12239176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27014 w 12238128"/>
              <a:gd name="connsiteY0" fmla="*/ 0 h 6917037"/>
              <a:gd name="connsiteX1" fmla="*/ 12231563 w 12238128"/>
              <a:gd name="connsiteY1" fmla="*/ 9407 h 6917037"/>
              <a:gd name="connsiteX2" fmla="*/ 12216423 w 12238128"/>
              <a:gd name="connsiteY2" fmla="*/ 4919240 h 6917037"/>
              <a:gd name="connsiteX3" fmla="*/ 2125743 w 12238128"/>
              <a:gd name="connsiteY3" fmla="*/ 6917037 h 6917037"/>
              <a:gd name="connsiteX4" fmla="*/ 16705 w 12238128"/>
              <a:gd name="connsiteY4" fmla="*/ 6875362 h 6917037"/>
              <a:gd name="connsiteX5" fmla="*/ 0 w 12238128"/>
              <a:gd name="connsiteY5" fmla="*/ 3047030 h 6917037"/>
              <a:gd name="connsiteX6" fmla="*/ 4527014 w 12238128"/>
              <a:gd name="connsiteY6" fmla="*/ 0 h 6917037"/>
              <a:gd name="connsiteX0" fmla="*/ 4531893 w 12243007"/>
              <a:gd name="connsiteY0" fmla="*/ 0 h 6917037"/>
              <a:gd name="connsiteX1" fmla="*/ 12236442 w 12243007"/>
              <a:gd name="connsiteY1" fmla="*/ 9407 h 6917037"/>
              <a:gd name="connsiteX2" fmla="*/ 12221302 w 12243007"/>
              <a:gd name="connsiteY2" fmla="*/ 4919240 h 6917037"/>
              <a:gd name="connsiteX3" fmla="*/ 2130622 w 12243007"/>
              <a:gd name="connsiteY3" fmla="*/ 6917037 h 6917037"/>
              <a:gd name="connsiteX4" fmla="*/ 3369 w 12243007"/>
              <a:gd name="connsiteY4" fmla="*/ 6879006 h 6917037"/>
              <a:gd name="connsiteX5" fmla="*/ 4879 w 12243007"/>
              <a:gd name="connsiteY5" fmla="*/ 3047030 h 6917037"/>
              <a:gd name="connsiteX6" fmla="*/ 4531893 w 12243007"/>
              <a:gd name="connsiteY6" fmla="*/ 0 h 6917037"/>
              <a:gd name="connsiteX0" fmla="*/ 4531893 w 12243007"/>
              <a:gd name="connsiteY0" fmla="*/ 0 h 6917037"/>
              <a:gd name="connsiteX1" fmla="*/ 12236442 w 12243007"/>
              <a:gd name="connsiteY1" fmla="*/ 9407 h 6917037"/>
              <a:gd name="connsiteX2" fmla="*/ 12221302 w 12243007"/>
              <a:gd name="connsiteY2" fmla="*/ 4919240 h 6917037"/>
              <a:gd name="connsiteX3" fmla="*/ 2130622 w 12243007"/>
              <a:gd name="connsiteY3" fmla="*/ 6917037 h 6917037"/>
              <a:gd name="connsiteX4" fmla="*/ 3369 w 12243007"/>
              <a:gd name="connsiteY4" fmla="*/ 6879006 h 6917037"/>
              <a:gd name="connsiteX5" fmla="*/ 4879 w 12243007"/>
              <a:gd name="connsiteY5" fmla="*/ 3047030 h 6917037"/>
              <a:gd name="connsiteX6" fmla="*/ 4531893 w 12243007"/>
              <a:gd name="connsiteY6" fmla="*/ 0 h 6917037"/>
              <a:gd name="connsiteX0" fmla="*/ 4531893 w 12243007"/>
              <a:gd name="connsiteY0" fmla="*/ 0 h 6879006"/>
              <a:gd name="connsiteX1" fmla="*/ 12236442 w 12243007"/>
              <a:gd name="connsiteY1" fmla="*/ 9407 h 6879006"/>
              <a:gd name="connsiteX2" fmla="*/ 12221302 w 12243007"/>
              <a:gd name="connsiteY2" fmla="*/ 4919240 h 6879006"/>
              <a:gd name="connsiteX3" fmla="*/ 2134265 w 12243007"/>
              <a:gd name="connsiteY3" fmla="*/ 6876964 h 6879006"/>
              <a:gd name="connsiteX4" fmla="*/ 3369 w 12243007"/>
              <a:gd name="connsiteY4" fmla="*/ 6879006 h 6879006"/>
              <a:gd name="connsiteX5" fmla="*/ 4879 w 12243007"/>
              <a:gd name="connsiteY5" fmla="*/ 3047030 h 6879006"/>
              <a:gd name="connsiteX6" fmla="*/ 4531893 w 12243007"/>
              <a:gd name="connsiteY6" fmla="*/ 0 h 687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3007" h="6879006">
                <a:moveTo>
                  <a:pt x="4531893" y="0"/>
                </a:moveTo>
                <a:lnTo>
                  <a:pt x="12236442" y="9407"/>
                </a:lnTo>
                <a:cubicBezTo>
                  <a:pt x="12242865" y="1317346"/>
                  <a:pt x="12252354" y="3494034"/>
                  <a:pt x="12221302" y="4919240"/>
                </a:cubicBezTo>
                <a:cubicBezTo>
                  <a:pt x="9227131" y="4886035"/>
                  <a:pt x="4821521" y="5488002"/>
                  <a:pt x="2134265" y="6876964"/>
                </a:cubicBezTo>
                <a:lnTo>
                  <a:pt x="3369" y="6879006"/>
                </a:lnTo>
                <a:cubicBezTo>
                  <a:pt x="-7959" y="5975101"/>
                  <a:pt x="13639" y="3540238"/>
                  <a:pt x="4879" y="3047030"/>
                </a:cubicBezTo>
                <a:cubicBezTo>
                  <a:pt x="794205" y="1886021"/>
                  <a:pt x="3071773" y="272749"/>
                  <a:pt x="4531893" y="0"/>
                </a:cubicBezTo>
                <a:close/>
              </a:path>
            </a:pathLst>
          </a:custGeom>
          <a:solidFill>
            <a:srgbClr val="80B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38400" y="2609388"/>
            <a:ext cx="7352371" cy="9972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8400" y="3698683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Subheader</a:t>
            </a:r>
            <a:r>
              <a:rPr lang="en-US"/>
              <a:t> Placement</a:t>
            </a: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E867F3AD-1DBA-A24B-98EE-E8C1A8E7A71E}"/>
              </a:ext>
            </a:extLst>
          </p:cNvPr>
          <p:cNvSpPr/>
          <p:nvPr userDrawn="1"/>
        </p:nvSpPr>
        <p:spPr>
          <a:xfrm>
            <a:off x="2445753" y="4260769"/>
            <a:ext cx="1917891" cy="121052"/>
          </a:xfrm>
          <a:prstGeom prst="parallelogram">
            <a:avLst>
              <a:gd name="adj" fmla="val 8137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0BD0F1-A95B-44D6-92EC-6E7E8391D8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5168" y="5702585"/>
            <a:ext cx="2359152" cy="55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93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3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AB7A-DA75-C54D-AAC2-6B47ECF3B5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2" y="457200"/>
            <a:ext cx="10945368" cy="841248"/>
          </a:xfrm>
          <a:prstGeom prst="rect">
            <a:avLst/>
          </a:prstGeom>
        </p:spPr>
        <p:txBody>
          <a:bodyPr anchor="b" anchorCtr="0"/>
          <a:lstStyle>
            <a:lvl1pPr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858BF4-187E-6C44-B080-1A2385C47F9E}"/>
              </a:ext>
            </a:extLst>
          </p:cNvPr>
          <p:cNvSpPr/>
          <p:nvPr userDrawn="1"/>
        </p:nvSpPr>
        <p:spPr>
          <a:xfrm>
            <a:off x="-1" y="0"/>
            <a:ext cx="12192001" cy="108781"/>
          </a:xfrm>
          <a:prstGeom prst="rect">
            <a:avLst/>
          </a:prstGeom>
          <a:solidFill>
            <a:srgbClr val="64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89B79-D8BA-0F49-A9B2-2BA803B43F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12575" y="6442538"/>
            <a:ext cx="286935" cy="27893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D76B86-6306-49EC-9ACC-7BD535D235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2300" y="1497013"/>
            <a:ext cx="10972800" cy="486792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6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8D87A-4173-6A79-248F-8A76538C7D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228600"/>
            <a:ext cx="11731752" cy="10047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525C4-E13C-1B53-5146-567C8246E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279386"/>
            <a:ext cx="5768975" cy="823912"/>
          </a:xfr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2400" b="1">
                <a:latin typeface="Agenda Regular" panose="0200060304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C9EF8-B127-75C4-0379-D44DE1D97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9424" y="2168420"/>
            <a:ext cx="5788151" cy="3595768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43257-3AE2-5FA3-963F-969FD70D7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79386"/>
            <a:ext cx="5788151" cy="823912"/>
          </a:xfrm>
        </p:spPr>
        <p:txBody>
          <a:bodyPr anchor="b"/>
          <a:lstStyle>
            <a:lvl1pPr marL="0" indent="0">
              <a:lnSpc>
                <a:spcPct val="70000"/>
              </a:lnSpc>
              <a:buNone/>
              <a:defRPr sz="2400" b="1">
                <a:latin typeface="Agenda Regular" panose="0200060304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EEB521-53EC-885E-36BE-588336E6B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68420"/>
            <a:ext cx="5788150" cy="3595768"/>
          </a:xfrm>
        </p:spPr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  <a:lvl2pPr>
              <a:defRPr>
                <a:latin typeface="Agenda Regular" panose="02000603040000020004" pitchFamily="50" charset="0"/>
              </a:defRPr>
            </a:lvl2pPr>
            <a:lvl3pPr>
              <a:defRPr>
                <a:latin typeface="Agenda Regular" panose="02000603040000020004" pitchFamily="50" charset="0"/>
              </a:defRPr>
            </a:lvl3pPr>
            <a:lvl4pPr>
              <a:defRPr>
                <a:latin typeface="Agenda Regular" panose="02000603040000020004" pitchFamily="50" charset="0"/>
              </a:defRPr>
            </a:lvl4pPr>
            <a:lvl5pPr>
              <a:defRPr>
                <a:latin typeface="Agenda Regular" panose="0200060304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1EBAE2-9A2C-5532-1A07-757404C35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C468D257-DE7E-1944-AE4A-D1F58E6809C4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2222F-4D13-7872-F549-2CA107BD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DD1986-C9DC-486E-FE4B-9836643B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68B54200-E47E-BF30-3B88-3D094B91E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57D54F-FF57-C4FA-52E1-185362409E9E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286B39-5C57-4E07-22AD-1C1DE3D18D2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51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olo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A2EEC14D-E437-5041-A4D3-D5E727397E9A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6A8AA6-F3D9-94C0-D6D7-5C7DD4338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050787"/>
            <a:ext cx="11731625" cy="45719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13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A2EEC14D-E437-5041-A4D3-D5E727397E9A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0885" y="6106963"/>
            <a:ext cx="1290231" cy="4572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rgbClr val="AA493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9A5712-4F3A-678C-7122-FD6941DA34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599" y="1050925"/>
            <a:ext cx="11731751" cy="45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F"/>
                </a:solidFill>
                <a:latin typeface="Agenda Regular" panose="02000603040000020004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89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51C72-03D7-E734-1A77-91272E35C8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2840C-2A4E-E627-2F5F-1046C4B8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/>
          <a:lstStyle>
            <a:lvl1pPr>
              <a:defRPr>
                <a:solidFill>
                  <a:schemeClr val="bg1"/>
                </a:solidFill>
                <a:latin typeface="Agenda Regular" panose="02000603040000020004" pitchFamily="50" charset="0"/>
              </a:defRPr>
            </a:lvl1pPr>
          </a:lstStyle>
          <a:p>
            <a:fld id="{A2EEC14D-E437-5041-A4D3-D5E727397E9A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32E43-5010-9E52-57B7-E83999C1F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2F66-AFD2-2606-2009-73A0B8DA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>
                <a:solidFill>
                  <a:schemeClr val="bg1"/>
                </a:solidFill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7127F6-3D3B-400C-6018-AE2CF783A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50885" y="6106964"/>
            <a:ext cx="1290231" cy="45719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EA481-86A9-C306-AB3A-BCBE80C8ABA5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6931152" y="6335563"/>
            <a:ext cx="5029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E3FB0-DCE2-B056-AE7F-FCDE209BC46B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228600" y="6335563"/>
            <a:ext cx="5029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9A5712-4F3A-678C-7122-FD6941DA34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599" y="1050925"/>
            <a:ext cx="11731751" cy="457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genda Regular" panose="02000603040000020004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65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5B073C-A80E-91C3-CE0D-E1D0286B8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1004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03338-E3BA-278C-EC82-048A59AF1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279386"/>
            <a:ext cx="11731752" cy="4484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AD91E-F193-5B9B-8DB5-8FB0CC708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382512"/>
            <a:ext cx="5029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fld id="{E4BC12BB-AC2C-0545-ACBA-7212E9DC3035}" type="datetime2">
              <a:rPr lang="en-US" smtClean="0"/>
              <a:pPr/>
              <a:t>Monday, July 20,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8F0BA-7059-C89E-CE0C-0F9DEC719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31152" y="6381600"/>
            <a:ext cx="4486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r>
              <a:rPr lang="en-US"/>
              <a:t>Henderson County Tourism Development Authority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A6076-DDDD-27F2-E0A1-31E72B3B1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238" y="6382512"/>
            <a:ext cx="427113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genda Regular" panose="02000603040000020004" pitchFamily="50" charset="0"/>
              </a:defRPr>
            </a:lvl1pPr>
          </a:lstStyle>
          <a:p>
            <a:fld id="{B7FFBF13-09B9-0B45-B07D-E3BC50D8DE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4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0" r:id="rId3"/>
    <p:sldLayoutId id="2147483650" r:id="rId4"/>
    <p:sldLayoutId id="2147483652" r:id="rId5"/>
    <p:sldLayoutId id="2147483653" r:id="rId6"/>
    <p:sldLayoutId id="2147483654" r:id="rId7"/>
    <p:sldLayoutId id="2147483681" r:id="rId8"/>
    <p:sldLayoutId id="2147483682" r:id="rId9"/>
    <p:sldLayoutId id="2147483656" r:id="rId10"/>
    <p:sldLayoutId id="2147483657" r:id="rId11"/>
    <p:sldLayoutId id="2147483658" r:id="rId12"/>
    <p:sldLayoutId id="2147483659" r:id="rId13"/>
    <p:sldLayoutId id="2147483678" r:id="rId14"/>
    <p:sldLayoutId id="2147483699" r:id="rId15"/>
    <p:sldLayoutId id="2147483679" r:id="rId16"/>
    <p:sldLayoutId id="2147483890" r:id="rId17"/>
    <p:sldLayoutId id="2147483919" r:id="rId18"/>
    <p:sldLayoutId id="2147483920" r:id="rId19"/>
    <p:sldLayoutId id="2147483921" r:id="rId20"/>
    <p:sldLayoutId id="2147483922" r:id="rId21"/>
    <p:sldLayoutId id="2147483923" r:id="rId22"/>
    <p:sldLayoutId id="2147483924" r:id="rId23"/>
    <p:sldLayoutId id="2147483925" r:id="rId24"/>
    <p:sldLayoutId id="2147483926" r:id="rId25"/>
    <p:sldLayoutId id="2147483927" r:id="rId26"/>
    <p:sldLayoutId id="2147483941" r:id="rId27"/>
    <p:sldLayoutId id="2147483970" r:id="rId28"/>
    <p:sldLayoutId id="2147483971" r:id="rId29"/>
    <p:sldLayoutId id="2147483972" r:id="rId30"/>
    <p:sldLayoutId id="2147483974" r:id="rId31"/>
    <p:sldLayoutId id="2147483975" r:id="rId32"/>
    <p:sldLayoutId id="2147483976" r:id="rId33"/>
    <p:sldLayoutId id="2147483977" r:id="rId34"/>
    <p:sldLayoutId id="2147483980" r:id="rId35"/>
    <p:sldLayoutId id="2147483981" r:id="rId36"/>
    <p:sldLayoutId id="2147483982" r:id="rId37"/>
    <p:sldLayoutId id="2147483987" r:id="rId38"/>
    <p:sldLayoutId id="2147483988" r:id="rId39"/>
  </p:sldLayoutIdLst>
  <p:hf hdr="0"/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400" kern="1200">
          <a:solidFill>
            <a:srgbClr val="AA4938"/>
          </a:solidFill>
          <a:latin typeface="Trade Supply Rounde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F"/>
          </a:solidFill>
          <a:latin typeface="Agenda Regular" panose="0200060304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F"/>
          </a:solidFill>
          <a:latin typeface="Agenda Regular" panose="0200060304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F"/>
          </a:solidFill>
          <a:latin typeface="Agenda Regular" panose="0200060304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F"/>
          </a:solidFill>
          <a:latin typeface="Agenda Regular" panose="0200060304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F"/>
          </a:solidFill>
          <a:latin typeface="Agenda Regular" panose="02000603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D06B-5581-A740-BBB1-C01F6ED75C27}"/>
              </a:ext>
            </a:extLst>
          </p:cNvPr>
          <p:cNvSpPr txBox="1">
            <a:spLocks/>
          </p:cNvSpPr>
          <p:nvPr userDrawn="1"/>
        </p:nvSpPr>
        <p:spPr>
          <a:xfrm>
            <a:off x="609600" y="2107577"/>
            <a:ext cx="7352371" cy="1499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5C272-8D94-3A40-9282-8C3BADCC43BC}"/>
              </a:ext>
            </a:extLst>
          </p:cNvPr>
          <p:cNvSpPr txBox="1">
            <a:spLocks/>
          </p:cNvSpPr>
          <p:nvPr userDrawn="1"/>
        </p:nvSpPr>
        <p:spPr>
          <a:xfrm>
            <a:off x="609600" y="3698677"/>
            <a:ext cx="7352371" cy="165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90000"/>
              <a:buFont typeface=".Lucida Grande UI Regular"/>
              <a:buNone/>
              <a:tabLst/>
              <a:defRPr lang="en-US"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05000"/>
              <a:buFont typeface="Arial" panose="020B0604020202020204" pitchFamily="34" charset="0"/>
              <a:buNone/>
              <a:tabLst/>
              <a:defRPr lang="en-US" sz="2000" kern="1200" baseline="0">
                <a:solidFill>
                  <a:srgbClr val="5456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64A70B"/>
              </a:buClr>
              <a:buSzPct val="85000"/>
              <a:buFont typeface="System Font Regular"/>
              <a:buNone/>
              <a:tabLst/>
              <a:defRPr lang="en-US" sz="1800" kern="1200" baseline="0">
                <a:solidFill>
                  <a:srgbClr val="5456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SzPct val="125000"/>
              <a:buFont typeface="Courier New" panose="02070309020205020404" pitchFamily="49" charset="0"/>
              <a:buNone/>
              <a:tabLst/>
              <a:defRPr lang="en-US" sz="1600" kern="1200" baseline="0">
                <a:solidFill>
                  <a:srgbClr val="5456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Subheader Placement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B9D01-793A-2C4F-8F69-43F25BD50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0" y="6289882"/>
            <a:ext cx="12161520" cy="415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50AFB1-5C42-D340-9749-8C3B4CED2BB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9283188" y="5702585"/>
            <a:ext cx="2359152" cy="55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9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65138" indent="-465138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SzPct val="90000"/>
        <a:buFont typeface=".Lucida Grande UI Regular"/>
        <a:buChar char="►"/>
        <a:tabLst/>
        <a:defRPr lang="en-US" sz="2800" kern="1200" baseline="0" dirty="0">
          <a:solidFill>
            <a:srgbClr val="5456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3275" indent="-346075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105000"/>
        <a:buFont typeface="Arial" panose="020B0604020202020204" pitchFamily="34" charset="0"/>
        <a:buChar char="●"/>
        <a:tabLst/>
        <a:defRPr lang="en-US" sz="2400" kern="1200" baseline="0" dirty="0">
          <a:solidFill>
            <a:srgbClr val="5456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64A70B"/>
        </a:buClr>
        <a:buSzPct val="85000"/>
        <a:buFont typeface="System Font Regular"/>
        <a:buChar char="▷"/>
        <a:tabLst/>
        <a:defRPr lang="en-US" sz="2000" kern="1200" baseline="0" dirty="0">
          <a:solidFill>
            <a:srgbClr val="5456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60525" indent="-288925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SzPct val="125000"/>
        <a:buFont typeface="Courier New" panose="02070309020205020404" pitchFamily="49" charset="0"/>
        <a:buChar char="o"/>
        <a:tabLst/>
        <a:defRPr lang="en-US" sz="1800" kern="1200" baseline="0" dirty="0">
          <a:solidFill>
            <a:srgbClr val="5456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224">
          <p15:clr>
            <a:srgbClr val="F26B43"/>
          </p15:clr>
        </p15:guide>
        <p15:guide id="4" pos="2664">
          <p15:clr>
            <a:srgbClr val="F26B43"/>
          </p15:clr>
        </p15:guide>
        <p15:guide id="5" pos="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A9B21-F9B3-6DFA-FF76-949167120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88860"/>
            <a:ext cx="11731752" cy="598765"/>
          </a:xfrm>
        </p:spPr>
        <p:txBody>
          <a:bodyPr>
            <a:noAutofit/>
          </a:bodyPr>
          <a:lstStyle/>
          <a:p>
            <a:r>
              <a:rPr lang="en-US" sz="4000"/>
              <a:t>Henderson County TDA Board Meeting 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B1D77-6F54-D2B8-0012-3FE180670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C14D-E437-5041-A4D3-D5E727397E9A}" type="datetime2">
              <a:rPr lang="en-US" smtClean="0"/>
              <a:t>Monday, July 20,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89EDC-8157-9F13-211B-3C443C52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Henderson County Tourism Development Authority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0E93A-4B83-E6E2-2EE0-53402752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FBF13-09B9-0B45-B07D-E3BC50D8DEB3}" type="slidenum">
              <a:rPr lang="en-US" smtClean="0"/>
              <a:t>1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1858DC-9145-02DD-757B-18AFE82B22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00" y="758952"/>
            <a:ext cx="11731751" cy="38679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454141"/>
                </a:solidFill>
                <a:latin typeface="Agenda Bold"/>
              </a:rPr>
              <a:t>July 28</a:t>
            </a:r>
            <a:r>
              <a:rPr lang="en-US" b="0" i="0" u="none" strike="noStrike" dirty="0">
                <a:solidFill>
                  <a:srgbClr val="454141"/>
                </a:solidFill>
                <a:effectLst/>
                <a:latin typeface="Agenda Bold"/>
              </a:rPr>
              <a:t>, 1:00pm </a:t>
            </a:r>
            <a:r>
              <a:rPr lang="en-US" b="0" i="0" dirty="0">
                <a:solidFill>
                  <a:srgbClr val="000000"/>
                </a:solidFill>
                <a:effectLst/>
                <a:latin typeface="Agenda Bold"/>
              </a:rPr>
              <a:t>​</a:t>
            </a:r>
            <a:br>
              <a:rPr lang="en-US" b="0" i="0" dirty="0">
                <a:effectLst/>
                <a:latin typeface="Agenda Bold" panose="02000603040000020004" pitchFamily="50" charset="0"/>
              </a:rPr>
            </a:br>
            <a:r>
              <a:rPr lang="en-US" b="0" i="0" u="none" strike="noStrike" dirty="0">
                <a:solidFill>
                  <a:srgbClr val="454141"/>
                </a:solidFill>
                <a:effectLst/>
                <a:latin typeface="Agenda Bold"/>
              </a:rPr>
              <a:t>Henderson County </a:t>
            </a:r>
            <a:r>
              <a:rPr lang="en-US" i="0" u="none" strike="noStrike" dirty="0">
                <a:solidFill>
                  <a:srgbClr val="454141"/>
                </a:solidFill>
                <a:effectLst/>
                <a:latin typeface="Agenda Bold"/>
              </a:rPr>
              <a:t>TDA, 201 South Main Street, Hendersonville, NC  28792</a:t>
            </a:r>
          </a:p>
          <a:p>
            <a:endParaRPr lang="en-US" dirty="0">
              <a:solidFill>
                <a:srgbClr val="454141"/>
              </a:solidFill>
              <a:latin typeface="Agenda Bold"/>
            </a:endParaRPr>
          </a:p>
          <a:p>
            <a:r>
              <a:rPr lang="en-US" dirty="0"/>
              <a:t>Visit the Henderson County Tourism Development Authority website for:</a:t>
            </a:r>
          </a:p>
          <a:p>
            <a:pPr lvl="0"/>
            <a:r>
              <a:rPr lang="en-US" dirty="0"/>
              <a:t>	* Henderson County Tourism Development Authority Board Meeting Agenda</a:t>
            </a:r>
          </a:p>
          <a:p>
            <a:pPr lvl="0"/>
            <a:r>
              <a:rPr lang="en-US"/>
              <a:t>	* </a:t>
            </a:r>
            <a:r>
              <a:rPr lang="en-US" dirty="0"/>
              <a:t>Henderson County Tourism Development Authority Board Meeting Minutes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visithendersonvillenc.gov</a:t>
            </a:r>
          </a:p>
          <a:p>
            <a:r>
              <a:rPr lang="en-US" i="0" dirty="0">
                <a:solidFill>
                  <a:srgbClr val="000000"/>
                </a:solidFill>
                <a:effectLst/>
                <a:latin typeface="Agenda Bold"/>
              </a:rPr>
              <a:t>​</a:t>
            </a:r>
            <a:endParaRPr lang="en-US" dirty="0">
              <a:latin typeface="Agenda Bold"/>
            </a:endParaRPr>
          </a:p>
        </p:txBody>
      </p:sp>
    </p:spTree>
    <p:extLst>
      <p:ext uri="{BB962C8B-B14F-4D97-AF65-F5344CB8AC3E}">
        <p14:creationId xmlns:p14="http://schemas.microsoft.com/office/powerpoint/2010/main" val="799623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B Covers Master">
  <a:themeElements>
    <a:clrScheme name="Cherry Bekaert">
      <a:dk1>
        <a:srgbClr val="000000"/>
      </a:dk1>
      <a:lt1>
        <a:srgbClr val="FFFFFF"/>
      </a:lt1>
      <a:dk2>
        <a:srgbClr val="54565B"/>
      </a:dk2>
      <a:lt2>
        <a:srgbClr val="E7E6E6"/>
      </a:lt2>
      <a:accent1>
        <a:srgbClr val="115740"/>
      </a:accent1>
      <a:accent2>
        <a:srgbClr val="64A70B"/>
      </a:accent2>
      <a:accent3>
        <a:srgbClr val="E57100"/>
      </a:accent3>
      <a:accent4>
        <a:srgbClr val="59305F"/>
      </a:accent4>
      <a:accent5>
        <a:srgbClr val="007396"/>
      </a:accent5>
      <a:accent6>
        <a:srgbClr val="B7302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rry Bekaert Widescreen 16x9_Your_Guide_2021  -  Read-Only" id="{CB76F5C6-89B8-4BEA-A562-D5363D3C7556}" vid="{B752799E-6293-43BE-95AB-DDC06969D655}"/>
    </a:ext>
  </a:extLst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67c814-4b34-462c-a21d-c185ff6548d2" xsi:nil="true"/>
    <lcf76f155ced4ddcb4097134ff3c332f xmlns="785685f2-c2e1-4352-89aa-3faca8eaba52">
      <Terms xmlns="http://schemas.microsoft.com/office/infopath/2007/PartnerControls"/>
    </lcf76f155ced4ddcb4097134ff3c332f>
    <SharedWithUsers xmlns="5067c814-4b34-462c-a21d-c185ff6548d2">
      <UserInfo>
        <DisplayName>Amy Boswell</DisplayName>
        <AccountId>98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18" ma:contentTypeDescription="Create a new document." ma:contentTypeScope="" ma:versionID="06d2c0a8240c1b54ab112f86890c63ed">
  <xsd:schema xmlns:xsd="http://www.w3.org/2001/XMLSchema" xmlns:xs="http://www.w3.org/2001/XMLSchema" xmlns:p="http://schemas.microsoft.com/office/2006/metadata/properties" xmlns:ns1="http://schemas.microsoft.com/sharepoint/v3" xmlns:ns2="785685f2-c2e1-4352-89aa-3faca8eaba52" xmlns:ns3="5067c814-4b34-462c-a21d-c185ff6548d2" targetNamespace="http://schemas.microsoft.com/office/2006/metadata/properties" ma:root="true" ma:fieldsID="9a5f977f22c932d718ebdbc2220a30be" ns1:_="" ns2:_="" ns3:_="">
    <xsd:import namespace="http://schemas.microsoft.com/sharepoint/v3"/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a287aa4-9319-41a6-9377-737eac21f3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cf44098-639d-4cb1-9a18-ef104b3ba67a}" ma:internalName="TaxCatchAll" ma:showField="CatchAllData" ma:web="5067c814-4b34-462c-a21d-c185ff6548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BAABB1-B296-45DC-994D-67083E7F5B16}">
  <ds:schemaRefs>
    <ds:schemaRef ds:uri="http://schemas.microsoft.com/office/2006/metadata/properties"/>
    <ds:schemaRef ds:uri="http://schemas.microsoft.com/office/2006/documentManagement/types"/>
    <ds:schemaRef ds:uri="785685f2-c2e1-4352-89aa-3faca8eaba52"/>
    <ds:schemaRef ds:uri="http://schemas.microsoft.com/sharepoint/v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5067c814-4b34-462c-a21d-c185ff6548d2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B0152AA-B979-4165-B9FE-AD475FC4DC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85685f2-c2e1-4352-89aa-3faca8eaba52"/>
    <ds:schemaRef ds:uri="5067c814-4b34-462c-a21d-c185ff6548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F7B59F-F1C7-4B30-A745-E37EC5BCED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67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.Lucida Grande UI Regular</vt:lpstr>
      <vt:lpstr>Agenda Bold</vt:lpstr>
      <vt:lpstr>Agenda Regular</vt:lpstr>
      <vt:lpstr>Arial</vt:lpstr>
      <vt:lpstr>Calibri</vt:lpstr>
      <vt:lpstr>Courier New</vt:lpstr>
      <vt:lpstr>System Font Regular</vt:lpstr>
      <vt:lpstr>Trade Supply Rounded</vt:lpstr>
      <vt:lpstr>Office Theme 2013 - 2022</vt:lpstr>
      <vt:lpstr>CB Covers Master</vt:lpstr>
      <vt:lpstr>Henderson County TDA Board Meeting 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Casper Blattmann</dc:creator>
  <cp:lastModifiedBy>Deborah Smith</cp:lastModifiedBy>
  <cp:revision>8</cp:revision>
  <cp:lastPrinted>2024-07-16T15:47:09Z</cp:lastPrinted>
  <dcterms:created xsi:type="dcterms:W3CDTF">2023-01-09T15:23:14Z</dcterms:created>
  <dcterms:modified xsi:type="dcterms:W3CDTF">2026-07-20T19:36:56Z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  <property fmtid="{D5CDD505-2E9C-101B-9397-08002B2CF9AE}" pid="3" name="MediaServiceImageTags">
    <vt:lpwstr/>
  </property>
</Properties>
</file>