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928BD-6605-464A-80F2-2FC3BD3BBB9A}" v="8" dt="2023-11-03T19:10:33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6" y="2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i Thompson" userId="28316de3-7e70-4909-9418-e9547e8bb865" providerId="ADAL" clId="{5A5928BD-6605-464A-80F2-2FC3BD3BBB9A}"/>
    <pc:docChg chg="undo custSel addSld delSld modSld sldOrd">
      <pc:chgData name="Traci Thompson" userId="28316de3-7e70-4909-9418-e9547e8bb865" providerId="ADAL" clId="{5A5928BD-6605-464A-80F2-2FC3BD3BBB9A}" dt="2023-11-03T19:12:50.109" v="214" actId="2696"/>
      <pc:docMkLst>
        <pc:docMk/>
      </pc:docMkLst>
      <pc:sldChg chg="modSp del mod">
        <pc:chgData name="Traci Thompson" userId="28316de3-7e70-4909-9418-e9547e8bb865" providerId="ADAL" clId="{5A5928BD-6605-464A-80F2-2FC3BD3BBB9A}" dt="2023-11-03T19:12:50.109" v="214" actId="2696"/>
        <pc:sldMkLst>
          <pc:docMk/>
          <pc:sldMk cId="2850743923" sldId="257"/>
        </pc:sldMkLst>
        <pc:spChg chg="mod">
          <ac:chgData name="Traci Thompson" userId="28316de3-7e70-4909-9418-e9547e8bb865" providerId="ADAL" clId="{5A5928BD-6605-464A-80F2-2FC3BD3BBB9A}" dt="2023-11-03T19:10:56.752" v="79" actId="21"/>
          <ac:spMkLst>
            <pc:docMk/>
            <pc:sldMk cId="2850743923" sldId="257"/>
            <ac:spMk id="2" creationId="{E2B43F91-5E6E-235E-448D-81AF50DCD19E}"/>
          </ac:spMkLst>
        </pc:spChg>
      </pc:sldChg>
      <pc:sldChg chg="addSp delSp modSp mod delDesignElem chgLayout">
        <pc:chgData name="Traci Thompson" userId="28316de3-7e70-4909-9418-e9547e8bb865" providerId="ADAL" clId="{5A5928BD-6605-464A-80F2-2FC3BD3BBB9A}" dt="2023-11-03T18:51:07.652" v="50" actId="26606"/>
        <pc:sldMkLst>
          <pc:docMk/>
          <pc:sldMk cId="309105217" sldId="258"/>
        </pc:sldMkLst>
        <pc:spChg chg="add mod ord">
          <ac:chgData name="Traci Thompson" userId="28316de3-7e70-4909-9418-e9547e8bb865" providerId="ADAL" clId="{5A5928BD-6605-464A-80F2-2FC3BD3BBB9A}" dt="2023-11-03T18:50:57.497" v="48" actId="26606"/>
          <ac:spMkLst>
            <pc:docMk/>
            <pc:sldMk cId="309105217" sldId="258"/>
            <ac:spMk id="15" creationId="{4E63F5C6-723D-68C0-4F70-A6609E3981C2}"/>
          </ac:spMkLst>
        </pc:spChg>
        <pc:spChg chg="del">
          <ac:chgData name="Traci Thompson" userId="28316de3-7e70-4909-9418-e9547e8bb865" providerId="ADAL" clId="{5A5928BD-6605-464A-80F2-2FC3BD3BBB9A}" dt="2023-11-03T18:50:07.597" v="0" actId="700"/>
          <ac:spMkLst>
            <pc:docMk/>
            <pc:sldMk cId="309105217" sldId="258"/>
            <ac:spMk id="19" creationId="{7C1E5815-D54C-487F-A054-6D4930ADE3DF}"/>
          </ac:spMkLst>
        </pc:spChg>
        <pc:spChg chg="add del">
          <ac:chgData name="Traci Thompson" userId="28316de3-7e70-4909-9418-e9547e8bb865" providerId="ADAL" clId="{5A5928BD-6605-464A-80F2-2FC3BD3BBB9A}" dt="2023-11-03T18:50:54.356" v="45" actId="26606"/>
          <ac:spMkLst>
            <pc:docMk/>
            <pc:sldMk cId="309105217" sldId="258"/>
            <ac:spMk id="20" creationId="{665DBBEF-238B-476B-96AB-8AAC3224ECEA}"/>
          </ac:spMkLst>
        </pc:spChg>
        <pc:spChg chg="del">
          <ac:chgData name="Traci Thompson" userId="28316de3-7e70-4909-9418-e9547e8bb865" providerId="ADAL" clId="{5A5928BD-6605-464A-80F2-2FC3BD3BBB9A}" dt="2023-11-03T18:50:07.597" v="0" actId="700"/>
          <ac:spMkLst>
            <pc:docMk/>
            <pc:sldMk cId="309105217" sldId="258"/>
            <ac:spMk id="21" creationId="{736F0DFD-0954-464F-BF12-DD2E6F6E0380}"/>
          </ac:spMkLst>
        </pc:spChg>
        <pc:spChg chg="add del">
          <ac:chgData name="Traci Thompson" userId="28316de3-7e70-4909-9418-e9547e8bb865" providerId="ADAL" clId="{5A5928BD-6605-464A-80F2-2FC3BD3BBB9A}" dt="2023-11-03T18:50:54.356" v="45" actId="26606"/>
          <ac:spMkLst>
            <pc:docMk/>
            <pc:sldMk cId="309105217" sldId="258"/>
            <ac:spMk id="22" creationId="{3FCFB1DE-0B7E-48CC-BA90-B2AB0889F9D6}"/>
          </ac:spMkLst>
        </pc:spChg>
        <pc:spChg chg="add del">
          <ac:chgData name="Traci Thompson" userId="28316de3-7e70-4909-9418-e9547e8bb865" providerId="ADAL" clId="{5A5928BD-6605-464A-80F2-2FC3BD3BBB9A}" dt="2023-11-03T18:50:57.494" v="47" actId="26606"/>
          <ac:spMkLst>
            <pc:docMk/>
            <pc:sldMk cId="309105217" sldId="258"/>
            <ac:spMk id="28" creationId="{A9B2BDDB-4475-94F0-69F3-70E88E6FA01F}"/>
          </ac:spMkLst>
        </pc:spChg>
        <pc:spChg chg="add del">
          <ac:chgData name="Traci Thompson" userId="28316de3-7e70-4909-9418-e9547e8bb865" providerId="ADAL" clId="{5A5928BD-6605-464A-80F2-2FC3BD3BBB9A}" dt="2023-11-03T18:51:07.652" v="50" actId="26606"/>
          <ac:spMkLst>
            <pc:docMk/>
            <pc:sldMk cId="309105217" sldId="258"/>
            <ac:spMk id="30" creationId="{665DBBEF-238B-476B-96AB-8AAC3224ECEA}"/>
          </ac:spMkLst>
        </pc:spChg>
        <pc:spChg chg="add del">
          <ac:chgData name="Traci Thompson" userId="28316de3-7e70-4909-9418-e9547e8bb865" providerId="ADAL" clId="{5A5928BD-6605-464A-80F2-2FC3BD3BBB9A}" dt="2023-11-03T18:51:07.652" v="50" actId="26606"/>
          <ac:spMkLst>
            <pc:docMk/>
            <pc:sldMk cId="309105217" sldId="258"/>
            <ac:spMk id="31" creationId="{3FCFB1DE-0B7E-48CC-BA90-B2AB0889F9D6}"/>
          </ac:spMkLst>
        </pc:spChg>
        <pc:spChg chg="add">
          <ac:chgData name="Traci Thompson" userId="28316de3-7e70-4909-9418-e9547e8bb865" providerId="ADAL" clId="{5A5928BD-6605-464A-80F2-2FC3BD3BBB9A}" dt="2023-11-03T18:51:07.652" v="50" actId="26606"/>
          <ac:spMkLst>
            <pc:docMk/>
            <pc:sldMk cId="309105217" sldId="258"/>
            <ac:spMk id="36" creationId="{665DBBEF-238B-476B-96AB-8AAC3224ECEA}"/>
          </ac:spMkLst>
        </pc:spChg>
        <pc:spChg chg="add">
          <ac:chgData name="Traci Thompson" userId="28316de3-7e70-4909-9418-e9547e8bb865" providerId="ADAL" clId="{5A5928BD-6605-464A-80F2-2FC3BD3BBB9A}" dt="2023-11-03T18:51:07.652" v="50" actId="26606"/>
          <ac:spMkLst>
            <pc:docMk/>
            <pc:sldMk cId="309105217" sldId="258"/>
            <ac:spMk id="38" creationId="{3FCFB1DE-0B7E-48CC-BA90-B2AB0889F9D6}"/>
          </ac:spMkLst>
        </pc:spChg>
        <pc:grpChg chg="add del">
          <ac:chgData name="Traci Thompson" userId="28316de3-7e70-4909-9418-e9547e8bb865" providerId="ADAL" clId="{5A5928BD-6605-464A-80F2-2FC3BD3BBB9A}" dt="2023-11-03T18:50:57.494" v="47" actId="26606"/>
          <ac:grpSpMkLst>
            <pc:docMk/>
            <pc:sldMk cId="309105217" sldId="258"/>
            <ac:grpSpMk id="27" creationId="{114ED94A-C85D-4CD3-4205-438D21CE6B38}"/>
          </ac:grpSpMkLst>
        </pc:grpChg>
        <pc:picChg chg="mod ord">
          <ac:chgData name="Traci Thompson" userId="28316de3-7e70-4909-9418-e9547e8bb865" providerId="ADAL" clId="{5A5928BD-6605-464A-80F2-2FC3BD3BBB9A}" dt="2023-11-03T18:51:07.652" v="50" actId="26606"/>
          <ac:picMkLst>
            <pc:docMk/>
            <pc:sldMk cId="309105217" sldId="258"/>
            <ac:picMk id="14" creationId="{4C1C2677-F6FC-3D92-A56A-B453EDA6DCCD}"/>
          </ac:picMkLst>
        </pc:picChg>
      </pc:sldChg>
      <pc:sldChg chg="addSp delSp modSp new mod ord setBg">
        <pc:chgData name="Traci Thompson" userId="28316de3-7e70-4909-9418-e9547e8bb865" providerId="ADAL" clId="{5A5928BD-6605-464A-80F2-2FC3BD3BBB9A}" dt="2023-11-03T19:12:45.117" v="213" actId="26606"/>
        <pc:sldMkLst>
          <pc:docMk/>
          <pc:sldMk cId="3919030831" sldId="260"/>
        </pc:sldMkLst>
        <pc:spChg chg="mod">
          <ac:chgData name="Traci Thompson" userId="28316de3-7e70-4909-9418-e9547e8bb865" providerId="ADAL" clId="{5A5928BD-6605-464A-80F2-2FC3BD3BBB9A}" dt="2023-11-03T19:12:45.117" v="213" actId="26606"/>
          <ac:spMkLst>
            <pc:docMk/>
            <pc:sldMk cId="3919030831" sldId="260"/>
            <ac:spMk id="2" creationId="{AC9D2BFD-DC23-CFC1-7C74-28B85EC15518}"/>
          </ac:spMkLst>
        </pc:spChg>
        <pc:spChg chg="add del">
          <ac:chgData name="Traci Thompson" userId="28316de3-7e70-4909-9418-e9547e8bb865" providerId="ADAL" clId="{5A5928BD-6605-464A-80F2-2FC3BD3BBB9A}" dt="2023-11-03T19:08:43.554" v="63" actId="22"/>
          <ac:spMkLst>
            <pc:docMk/>
            <pc:sldMk cId="3919030831" sldId="260"/>
            <ac:spMk id="3" creationId="{DD2B3860-BCF1-2574-907B-65C3FE63DD84}"/>
          </ac:spMkLst>
        </pc:spChg>
        <pc:spChg chg="add del mod">
          <ac:chgData name="Traci Thompson" userId="28316de3-7e70-4909-9418-e9547e8bb865" providerId="ADAL" clId="{5A5928BD-6605-464A-80F2-2FC3BD3BBB9A}" dt="2023-11-03T19:10:04.452" v="71" actId="931"/>
          <ac:spMkLst>
            <pc:docMk/>
            <pc:sldMk cId="3919030831" sldId="260"/>
            <ac:spMk id="10" creationId="{9938D550-48F5-B333-279F-5F196496C0EE}"/>
          </ac:spMkLst>
        </pc:spChg>
        <pc:spChg chg="add del mod">
          <ac:chgData name="Traci Thompson" userId="28316de3-7e70-4909-9418-e9547e8bb865" providerId="ADAL" clId="{5A5928BD-6605-464A-80F2-2FC3BD3BBB9A}" dt="2023-11-03T19:10:33.652" v="75" actId="931"/>
          <ac:spMkLst>
            <pc:docMk/>
            <pc:sldMk cId="3919030831" sldId="260"/>
            <ac:spMk id="16" creationId="{5C7A975B-8446-4A49-2F64-A375B12C95E5}"/>
          </ac:spMkLst>
        </pc:spChg>
        <pc:spChg chg="add del">
          <ac:chgData name="Traci Thompson" userId="28316de3-7e70-4909-9418-e9547e8bb865" providerId="ADAL" clId="{5A5928BD-6605-464A-80F2-2FC3BD3BBB9A}" dt="2023-11-03T19:12:28.355" v="210" actId="21"/>
          <ac:spMkLst>
            <pc:docMk/>
            <pc:sldMk cId="3919030831" sldId="260"/>
            <ac:spMk id="22" creationId="{BED742A7-8D1D-61A6-7FB1-3A84C533FF5A}"/>
          </ac:spMkLst>
        </pc:spChg>
        <pc:spChg chg="add del">
          <ac:chgData name="Traci Thompson" userId="28316de3-7e70-4909-9418-e9547e8bb865" providerId="ADAL" clId="{5A5928BD-6605-464A-80F2-2FC3BD3BBB9A}" dt="2023-11-03T19:12:45.117" v="213" actId="26606"/>
          <ac:spMkLst>
            <pc:docMk/>
            <pc:sldMk cId="3919030831" sldId="260"/>
            <ac:spMk id="25" creationId="{F13C74B1-5B17-4795-BED0-7140497B445A}"/>
          </ac:spMkLst>
        </pc:spChg>
        <pc:spChg chg="add del">
          <ac:chgData name="Traci Thompson" userId="28316de3-7e70-4909-9418-e9547e8bb865" providerId="ADAL" clId="{5A5928BD-6605-464A-80F2-2FC3BD3BBB9A}" dt="2023-11-03T19:12:45.117" v="213" actId="26606"/>
          <ac:spMkLst>
            <pc:docMk/>
            <pc:sldMk cId="3919030831" sldId="260"/>
            <ac:spMk id="27" creationId="{D4974D33-8DC5-464E-8C6D-BE58F0669C17}"/>
          </ac:spMkLst>
        </pc:spChg>
        <pc:spChg chg="add del">
          <ac:chgData name="Traci Thompson" userId="28316de3-7e70-4909-9418-e9547e8bb865" providerId="ADAL" clId="{5A5928BD-6605-464A-80F2-2FC3BD3BBB9A}" dt="2023-11-03T19:12:45.113" v="212" actId="26606"/>
          <ac:spMkLst>
            <pc:docMk/>
            <pc:sldMk cId="3919030831" sldId="260"/>
            <ac:spMk id="32" creationId="{665DBBEF-238B-476B-96AB-8AAC3224ECEA}"/>
          </ac:spMkLst>
        </pc:spChg>
        <pc:spChg chg="add del">
          <ac:chgData name="Traci Thompson" userId="28316de3-7e70-4909-9418-e9547e8bb865" providerId="ADAL" clId="{5A5928BD-6605-464A-80F2-2FC3BD3BBB9A}" dt="2023-11-03T19:12:45.113" v="212" actId="26606"/>
          <ac:spMkLst>
            <pc:docMk/>
            <pc:sldMk cId="3919030831" sldId="260"/>
            <ac:spMk id="34" creationId="{3FCFB1DE-0B7E-48CC-BA90-B2AB0889F9D6}"/>
          </ac:spMkLst>
        </pc:spChg>
        <pc:spChg chg="add">
          <ac:chgData name="Traci Thompson" userId="28316de3-7e70-4909-9418-e9547e8bb865" providerId="ADAL" clId="{5A5928BD-6605-464A-80F2-2FC3BD3BBB9A}" dt="2023-11-03T19:12:45.117" v="213" actId="26606"/>
          <ac:spMkLst>
            <pc:docMk/>
            <pc:sldMk cId="3919030831" sldId="260"/>
            <ac:spMk id="37" creationId="{91DC6ABD-215C-4EA8-A483-CEF5B99AB385}"/>
          </ac:spMkLst>
        </pc:spChg>
        <pc:spChg chg="add">
          <ac:chgData name="Traci Thompson" userId="28316de3-7e70-4909-9418-e9547e8bb865" providerId="ADAL" clId="{5A5928BD-6605-464A-80F2-2FC3BD3BBB9A}" dt="2023-11-03T19:12:45.117" v="213" actId="26606"/>
          <ac:spMkLst>
            <pc:docMk/>
            <pc:sldMk cId="3919030831" sldId="260"/>
            <ac:spMk id="38" creationId="{04357C93-F0CB-4A1C-8F77-4E9063789819}"/>
          </ac:spMkLst>
        </pc:spChg>
        <pc:grpChg chg="add">
          <ac:chgData name="Traci Thompson" userId="28316de3-7e70-4909-9418-e9547e8bb865" providerId="ADAL" clId="{5A5928BD-6605-464A-80F2-2FC3BD3BBB9A}" dt="2023-11-03T19:12:45.117" v="213" actId="26606"/>
          <ac:grpSpMkLst>
            <pc:docMk/>
            <pc:sldMk cId="3919030831" sldId="260"/>
            <ac:grpSpMk id="39" creationId="{3AF6A671-C637-4547-85F4-51B6D1881399}"/>
          </ac:grpSpMkLst>
        </pc:grpChg>
        <pc:graphicFrameChg chg="add del mod">
          <ac:chgData name="Traci Thompson" userId="28316de3-7e70-4909-9418-e9547e8bb865" providerId="ADAL" clId="{5A5928BD-6605-464A-80F2-2FC3BD3BBB9A}" dt="2023-11-03T19:08:37.651" v="62" actId="478"/>
          <ac:graphicFrameMkLst>
            <pc:docMk/>
            <pc:sldMk cId="3919030831" sldId="260"/>
            <ac:graphicFrameMk id="6" creationId="{3342899D-9F45-D97D-8E59-D6C18C34A54A}"/>
          </ac:graphicFrameMkLst>
        </pc:graphicFrameChg>
        <pc:picChg chg="add del mod ord">
          <ac:chgData name="Traci Thompson" userId="28316de3-7e70-4909-9418-e9547e8bb865" providerId="ADAL" clId="{5A5928BD-6605-464A-80F2-2FC3BD3BBB9A}" dt="2023-11-03T19:07:04.743" v="55" actId="22"/>
          <ac:picMkLst>
            <pc:docMk/>
            <pc:sldMk cId="3919030831" sldId="260"/>
            <ac:picMk id="5" creationId="{034F1C23-60AF-FF30-B710-68B2AE52802C}"/>
          </ac:picMkLst>
        </pc:picChg>
        <pc:picChg chg="add del mod ord">
          <ac:chgData name="Traci Thompson" userId="28316de3-7e70-4909-9418-e9547e8bb865" providerId="ADAL" clId="{5A5928BD-6605-464A-80F2-2FC3BD3BBB9A}" dt="2023-11-03T19:08:54.437" v="65" actId="478"/>
          <ac:picMkLst>
            <pc:docMk/>
            <pc:sldMk cId="3919030831" sldId="260"/>
            <ac:picMk id="8" creationId="{FC0EEDB4-E7AB-9C3B-112F-8882B1744FF6}"/>
          </ac:picMkLst>
        </pc:picChg>
        <pc:picChg chg="add del mod">
          <ac:chgData name="Traci Thompson" userId="28316de3-7e70-4909-9418-e9547e8bb865" providerId="ADAL" clId="{5A5928BD-6605-464A-80F2-2FC3BD3BBB9A}" dt="2023-11-03T19:09:50.361" v="70" actId="931"/>
          <ac:picMkLst>
            <pc:docMk/>
            <pc:sldMk cId="3919030831" sldId="260"/>
            <ac:picMk id="12" creationId="{6591AB40-679A-7A98-3E3F-5986C3CC3E79}"/>
          </ac:picMkLst>
        </pc:picChg>
        <pc:picChg chg="add del mod">
          <ac:chgData name="Traci Thompson" userId="28316de3-7e70-4909-9418-e9547e8bb865" providerId="ADAL" clId="{5A5928BD-6605-464A-80F2-2FC3BD3BBB9A}" dt="2023-11-03T19:10:14.968" v="74" actId="21"/>
          <ac:picMkLst>
            <pc:docMk/>
            <pc:sldMk cId="3919030831" sldId="260"/>
            <ac:picMk id="14" creationId="{8B00B3E7-44B5-DC2D-5417-AD659D49273A}"/>
          </ac:picMkLst>
        </pc:picChg>
        <pc:picChg chg="add mod">
          <ac:chgData name="Traci Thompson" userId="28316de3-7e70-4909-9418-e9547e8bb865" providerId="ADAL" clId="{5A5928BD-6605-464A-80F2-2FC3BD3BBB9A}" dt="2023-11-03T19:12:45.117" v="213" actId="26606"/>
          <ac:picMkLst>
            <pc:docMk/>
            <pc:sldMk cId="3919030831" sldId="260"/>
            <ac:picMk id="18" creationId="{73846E1A-971D-96D5-0BE0-5803EA4F564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F97B-E772-8A54-620C-3064CF341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2737-DC57-5561-8729-5C647E04A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9CD5E-DB32-2652-A083-19B60A3E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A3514-BD7E-1A7A-0B68-E4A0D671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91650-2538-5FBA-0040-47381A47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2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D029-99DD-AE41-0BE6-45C0A33F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C493A-A0B7-BDEE-72D4-6F6D74CB5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29954-D90B-067E-A70F-73174D16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CBB3A-C71F-EF09-585F-5FB859C0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74EC-EAF4-E61D-9A88-A4AC360A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0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0652B-63C9-8D34-7C2C-1AACA2232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CE3E5-99E3-3536-58B6-3F8474B32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6351C-66F4-A1B2-26D1-AA1860BAF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54AFF-FBBD-45A8-3705-CB5697801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2FE14-6F9E-BD6A-0927-89129785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6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6CA2-629B-2D48-4310-1C90E065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B671-D1C8-4D6D-A8E2-3887A91C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E50EF-7457-1F9F-9B8A-3A636445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2BE45-A41B-6EAB-9B43-5200ED0C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A3846-928B-908A-1E87-EB6314F05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2A9A8-C107-4A02-6A7D-40010788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77056-AA98-25E0-FC36-B2C65289D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5CFDE-4787-E174-FB44-9579ADE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70BA3-0B42-92D6-E77C-8484C467F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C8161-3A05-6F1E-296C-0509A858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DBD7-7C89-1C79-B6FE-55A045E8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A06B-3BB3-D402-B488-C5D28C809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A3D7C-A074-CF98-59BC-25C3A0DAA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0AF27-78BE-36DF-DA4B-07884326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A5402-C18D-1E23-62FD-C89F13201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02077-2787-3F54-FCE7-36A65176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4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A842D-8417-3505-84E0-7FEB9875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61EE3-0C02-E5E7-BE16-CFE52541A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F005F-562B-F1AD-6886-B753F3AA5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1D6F-B473-D27E-3118-9AAA3FCD4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67AA64-14D2-1162-6B4A-ED2564428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CCC33-3FBC-A202-49BB-A71899F3A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AA5E6-ACAD-CC48-72E7-E16E77B8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6E360B-F37C-0465-DF63-10920009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7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1A444-68F6-E704-3C0D-5B4F7228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02DFF-3EE9-E52C-CAE1-1A51F32E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D8D85-22FF-2544-194A-9F51C389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1FBE9-7673-710D-D9E8-574B533D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5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00E858-005A-4D2E-3858-2269735B4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3D0AEF-3C54-D402-21FA-DDB9F9656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26D75-0772-207C-762A-A97AE94C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5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ECDFA-C706-C777-6DEE-97414E1E2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C24D7-807A-E42D-3335-0FDF7C063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00A94-6F74-B565-4820-4452F2D4C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95320-A036-D5C8-6159-F9A63C4E4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DB0D4-04A8-6B6A-5E58-452F18B3B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4AB4A-1DCB-B72D-6799-C9B05EB1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2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968C4-AC26-570C-2420-9E7092C14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CEA43C-BD26-0145-EBE0-9EA0D90F0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86A23-8A39-EFE7-3B45-7039237B5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519F3-4435-6947-2551-EA193E93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DFA87-F40B-02C0-D795-C8986BF13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AAB38-ECCB-3020-5210-D35F70C1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8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11AA2B-D8DD-DC24-7F5C-94D13CF68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CEB43-3172-1C57-4AF9-95B7BAFC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05D66-6E98-DC0F-76AC-F0A14466B9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C83D0-A8E9-4C1E-94DB-8419EA013F07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CB697-8050-35BF-529E-E91023126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2A755-681F-C1F5-40D7-116E26A99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434C-D65D-49A9-AA09-7785CD46A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2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D2BFD-DC23-CFC1-7C74-28B85EC1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ARHC 2020-2024 Awarded Projects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Content Placeholder 17" descr="A map with red circles&#10;&#10;Description automatically generated">
            <a:extLst>
              <a:ext uri="{FF2B5EF4-FFF2-40B4-BE49-F238E27FC236}">
                <a16:creationId xmlns:a16="http://schemas.microsoft.com/office/drawing/2014/main" id="{73846E1A-971D-96D5-0BE0-5803EA4F56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" r="-2" b="-2"/>
          <a:stretch/>
        </p:blipFill>
        <p:spPr>
          <a:xfrm>
            <a:off x="5640572" y="577779"/>
            <a:ext cx="5608830" cy="559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E63F5C6-723D-68C0-4F70-A6609E39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2020-2024 Allocation of Funds</a:t>
            </a:r>
          </a:p>
        </p:txBody>
      </p:sp>
      <p:sp>
        <p:nvSpPr>
          <p:cNvPr id="38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C1C2677-F6FC-3D92-A56A-B453EDA6DC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296" y="1187770"/>
            <a:ext cx="7214616" cy="445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ECBEE7-6F43-6BBD-A23C-D954C0A01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b="1"/>
              <a:t>Project Count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9463F803-9BAA-479F-9E1E-2C03C11F475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*3 of Buncombe's projects overlap with city of AVL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2E35331-BCB8-B564-777E-FD487A495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727" y="834272"/>
            <a:ext cx="7134496" cy="462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41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ARHC 2020-2024 Awarded Projects</vt:lpstr>
      <vt:lpstr>2020-2024 Allocation of Funds</vt:lpstr>
      <vt:lpstr>Project 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ARHC 2020-2024 Awarded Projects</dc:title>
  <dc:creator>Traci Thompson</dc:creator>
  <cp:lastModifiedBy>Traci Thompson</cp:lastModifiedBy>
  <cp:revision>1</cp:revision>
  <dcterms:created xsi:type="dcterms:W3CDTF">2023-11-03T18:37:02Z</dcterms:created>
  <dcterms:modified xsi:type="dcterms:W3CDTF">2023-11-03T19:12:51Z</dcterms:modified>
</cp:coreProperties>
</file>