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/" TargetMode="External"/><Relationship Id="rId3" Type="http://schemas.openxmlformats.org/officeDocument/2006/relationships/hyperlink" Target="mailto:hcpermitcenter@hendersoncountync.gov" TargetMode="External"/><Relationship Id="rId4" Type="http://schemas.openxmlformats.org/officeDocument/2006/relationships/image" Target="../media/image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17244" y="9223959"/>
            <a:ext cx="5950585" cy="405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4445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latin typeface="Cambria"/>
                <a:cs typeface="Cambria"/>
              </a:rPr>
              <a:t>*</a:t>
            </a:r>
            <a:r>
              <a:rPr dirty="0" sz="1000">
                <a:latin typeface="Cambria"/>
                <a:cs typeface="Cambria"/>
              </a:rPr>
              <a:t>If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property</a:t>
            </a:r>
            <a:r>
              <a:rPr dirty="0" sz="1000" spc="-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owner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is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 business,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also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list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the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person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that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has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authority</a:t>
            </a:r>
            <a:r>
              <a:rPr dirty="0" sz="1000" spc="-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to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act</a:t>
            </a:r>
            <a:r>
              <a:rPr dirty="0" sz="1000" spc="-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on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behalf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of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the </a:t>
            </a:r>
            <a:r>
              <a:rPr dirty="0" sz="1000" spc="-10">
                <a:latin typeface="Cambria"/>
                <a:cs typeface="Cambria"/>
              </a:rPr>
              <a:t>business.</a:t>
            </a:r>
            <a:r>
              <a:rPr dirty="0" sz="1000" spc="-10" b="1">
                <a:latin typeface="Cambria"/>
                <a:cs typeface="Cambria"/>
              </a:rPr>
              <a:t>*</a:t>
            </a:r>
            <a:endParaRPr sz="10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715"/>
              </a:spcBef>
            </a:pPr>
            <a:r>
              <a:rPr dirty="0" sz="900" b="1">
                <a:latin typeface="Calibri"/>
                <a:cs typeface="Calibri"/>
              </a:rPr>
              <a:t>100</a:t>
            </a:r>
            <a:r>
              <a:rPr dirty="0" sz="900" spc="17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N</a:t>
            </a:r>
            <a:r>
              <a:rPr dirty="0" sz="900" spc="18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King</a:t>
            </a:r>
            <a:r>
              <a:rPr dirty="0" sz="900" spc="18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St|</a:t>
            </a:r>
            <a:r>
              <a:rPr dirty="0" sz="900" spc="19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Hendersonville,</a:t>
            </a:r>
            <a:r>
              <a:rPr dirty="0" sz="900" spc="17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NC</a:t>
            </a:r>
            <a:r>
              <a:rPr dirty="0" sz="900" spc="17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28792</a:t>
            </a:r>
            <a:r>
              <a:rPr dirty="0" sz="900" spc="17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|</a:t>
            </a:r>
            <a:r>
              <a:rPr dirty="0" sz="900" spc="2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  <a:hlinkClick r:id="rId2"/>
              </a:rPr>
              <a:t>www.</a:t>
            </a:r>
            <a:r>
              <a:rPr dirty="0" sz="900" spc="-95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</a:rPr>
              <a:t>hendersoncountync</a:t>
            </a:r>
            <a:r>
              <a:rPr dirty="0" sz="900" spc="-7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.</a:t>
            </a:r>
            <a:r>
              <a:rPr dirty="0" sz="900" spc="-9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gov</a:t>
            </a:r>
            <a:r>
              <a:rPr dirty="0" sz="900" spc="22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|</a:t>
            </a:r>
            <a:r>
              <a:rPr dirty="0" sz="900" spc="260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  <a:hlinkClick r:id="rId3"/>
              </a:rPr>
              <a:t>hcpermitcenter@hendersoncountync.gov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58875" y="1099464"/>
            <a:ext cx="5997575" cy="309435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L="55880">
              <a:lnSpc>
                <a:spcPct val="100000"/>
              </a:lnSpc>
              <a:spcBef>
                <a:spcPts val="590"/>
              </a:spcBef>
            </a:pPr>
            <a:r>
              <a:rPr dirty="0" sz="1000" b="1">
                <a:solidFill>
                  <a:srgbClr val="FF0000"/>
                </a:solidFill>
                <a:latin typeface="Cambria"/>
                <a:cs typeface="Cambria"/>
              </a:rPr>
              <a:t>AGENT</a:t>
            </a:r>
            <a:r>
              <a:rPr dirty="0" sz="1000" spc="5" b="1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dirty="0" sz="1000" spc="-10" b="1">
                <a:solidFill>
                  <a:srgbClr val="FF0000"/>
                </a:solidFill>
                <a:latin typeface="Cambria"/>
                <a:cs typeface="Cambria"/>
              </a:rPr>
              <a:t>AUTHORIZATION</a:t>
            </a:r>
            <a:r>
              <a:rPr dirty="0" sz="1000" b="1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Cambria"/>
                <a:cs typeface="Cambria"/>
              </a:rPr>
              <a:t>FORM</a:t>
            </a:r>
            <a:endParaRPr sz="1000">
              <a:latin typeface="Cambria"/>
              <a:cs typeface="Cambria"/>
            </a:endParaRPr>
          </a:p>
          <a:p>
            <a:pPr marL="274955">
              <a:lnSpc>
                <a:spcPct val="100000"/>
              </a:lnSpc>
              <a:spcBef>
                <a:spcPts val="495"/>
              </a:spcBef>
            </a:pPr>
            <a:r>
              <a:rPr dirty="0" sz="1000" b="1">
                <a:latin typeface="Cambria"/>
                <a:cs typeface="Cambria"/>
              </a:rPr>
              <a:t>Please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note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that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multiple</a:t>
            </a:r>
            <a:r>
              <a:rPr dirty="0" sz="1000" spc="-3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forms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may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be</a:t>
            </a:r>
            <a:r>
              <a:rPr dirty="0" sz="1000" spc="-3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necessary</a:t>
            </a:r>
            <a:r>
              <a:rPr dirty="0" sz="1000" spc="-3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if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there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are</a:t>
            </a:r>
            <a:r>
              <a:rPr dirty="0" sz="1000" spc="-1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more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than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three</a:t>
            </a:r>
            <a:r>
              <a:rPr dirty="0" sz="1000" spc="-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property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spc="-10" b="1">
                <a:latin typeface="Cambria"/>
                <a:cs typeface="Cambria"/>
              </a:rPr>
              <a:t>owners.</a:t>
            </a:r>
            <a:endParaRPr sz="10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765"/>
              </a:spcBef>
              <a:tabLst>
                <a:tab pos="5922645" algn="l"/>
              </a:tabLst>
            </a:pPr>
            <a:r>
              <a:rPr dirty="0" sz="1000" b="1">
                <a:latin typeface="Cambria"/>
                <a:cs typeface="Cambria"/>
              </a:rPr>
              <a:t>Street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Address</a:t>
            </a:r>
            <a:r>
              <a:rPr dirty="0" sz="1000" spc="-1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of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Property:</a:t>
            </a:r>
            <a:r>
              <a:rPr dirty="0" sz="1000" spc="-15" b="1">
                <a:latin typeface="Cambria"/>
                <a:cs typeface="Cambria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endParaRPr sz="10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900"/>
              </a:spcBef>
              <a:tabLst>
                <a:tab pos="2705735" algn="l"/>
                <a:tab pos="5911215" algn="l"/>
              </a:tabLst>
            </a:pPr>
            <a:r>
              <a:rPr dirty="0" sz="1000">
                <a:latin typeface="Cambria"/>
                <a:cs typeface="Cambria"/>
              </a:rPr>
              <a:t>Parcel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REID: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r>
              <a:rPr dirty="0" u="none" sz="1000">
                <a:latin typeface="Cambria"/>
                <a:cs typeface="Cambria"/>
              </a:rPr>
              <a:t>Permit</a:t>
            </a:r>
            <a:r>
              <a:rPr dirty="0" u="none" sz="1000" spc="-25">
                <a:latin typeface="Cambria"/>
                <a:cs typeface="Cambria"/>
              </a:rPr>
              <a:t> </a:t>
            </a:r>
            <a:r>
              <a:rPr dirty="0" u="none" sz="1000">
                <a:latin typeface="Cambria"/>
                <a:cs typeface="Cambria"/>
              </a:rPr>
              <a:t>#</a:t>
            </a:r>
            <a:r>
              <a:rPr dirty="0" u="none" sz="1000" spc="-30"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0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</a:pPr>
            <a:r>
              <a:rPr dirty="0" sz="1000">
                <a:latin typeface="Cambria"/>
                <a:cs typeface="Cambria"/>
              </a:rPr>
              <a:t>The</a:t>
            </a:r>
            <a:r>
              <a:rPr dirty="0" sz="1000" spc="-3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undersigned,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registered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property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owner(s)*</a:t>
            </a:r>
            <a:r>
              <a:rPr dirty="0" sz="1000" spc="-3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of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the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above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noted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property,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hereby</a:t>
            </a:r>
            <a:r>
              <a:rPr dirty="0" sz="1000" spc="-10">
                <a:latin typeface="Cambria"/>
                <a:cs typeface="Cambria"/>
              </a:rPr>
              <a:t> authorize(s)</a:t>
            </a:r>
            <a:endParaRPr sz="1000">
              <a:latin typeface="Cambria"/>
              <a:cs typeface="Cambria"/>
            </a:endParaRPr>
          </a:p>
          <a:p>
            <a:pPr marL="50800">
              <a:lnSpc>
                <a:spcPts val="1170"/>
              </a:lnSpc>
              <a:spcBef>
                <a:spcPts val="1005"/>
              </a:spcBef>
              <a:tabLst>
                <a:tab pos="2261235" algn="l"/>
                <a:tab pos="5434330" algn="l"/>
              </a:tabLst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r>
              <a:rPr dirty="0" u="none" sz="1000">
                <a:latin typeface="Cambria"/>
                <a:cs typeface="Cambria"/>
              </a:rPr>
              <a:t>, of</a:t>
            </a:r>
            <a:r>
              <a:rPr dirty="0" u="none" sz="1000" spc="-5"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endParaRPr sz="1000">
              <a:latin typeface="Cambria"/>
              <a:cs typeface="Cambria"/>
            </a:endParaRPr>
          </a:p>
          <a:p>
            <a:pPr marL="724535">
              <a:lnSpc>
                <a:spcPts val="1170"/>
              </a:lnSpc>
              <a:tabLst>
                <a:tab pos="3410585" algn="l"/>
              </a:tabLst>
            </a:pPr>
            <a:r>
              <a:rPr dirty="0" sz="1000" spc="-10" b="1">
                <a:latin typeface="Cambria"/>
                <a:cs typeface="Cambria"/>
              </a:rPr>
              <a:t>Contractor/</a:t>
            </a:r>
            <a:r>
              <a:rPr dirty="0" sz="1000" spc="15" b="1">
                <a:latin typeface="Cambria"/>
                <a:cs typeface="Cambria"/>
              </a:rPr>
              <a:t> </a:t>
            </a:r>
            <a:r>
              <a:rPr dirty="0" sz="1000" spc="-10" b="1">
                <a:latin typeface="Cambria"/>
                <a:cs typeface="Cambria"/>
              </a:rPr>
              <a:t>Agent</a:t>
            </a:r>
            <a:r>
              <a:rPr dirty="0" sz="1000" b="1">
                <a:latin typeface="Cambria"/>
                <a:cs typeface="Cambria"/>
              </a:rPr>
              <a:t>	Name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of</a:t>
            </a:r>
            <a:r>
              <a:rPr dirty="0" sz="1000" spc="-15" b="1">
                <a:latin typeface="Cambria"/>
                <a:cs typeface="Cambria"/>
              </a:rPr>
              <a:t> </a:t>
            </a:r>
            <a:r>
              <a:rPr dirty="0" sz="1000" spc="-10" b="1">
                <a:latin typeface="Cambria"/>
                <a:cs typeface="Cambria"/>
              </a:rPr>
              <a:t>Company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Cambria"/>
              <a:cs typeface="Cambria"/>
            </a:endParaRPr>
          </a:p>
          <a:p>
            <a:pPr marL="26670" marR="31750">
              <a:lnSpc>
                <a:spcPts val="1170"/>
              </a:lnSpc>
            </a:pPr>
            <a:r>
              <a:rPr dirty="0" sz="1000">
                <a:latin typeface="Cambria"/>
                <a:cs typeface="Cambria"/>
              </a:rPr>
              <a:t>to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act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on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my</a:t>
            </a:r>
            <a:r>
              <a:rPr dirty="0" sz="1000" spc="-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behalf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and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take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all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actions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necessary</a:t>
            </a:r>
            <a:r>
              <a:rPr dirty="0" sz="1000" spc="-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for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the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processing,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issuance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and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 spc="-10">
                <a:latin typeface="Cambria"/>
                <a:cs typeface="Cambria"/>
              </a:rPr>
              <a:t>acceptance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of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this </a:t>
            </a:r>
            <a:r>
              <a:rPr dirty="0" sz="1000" spc="-10">
                <a:latin typeface="Cambria"/>
                <a:cs typeface="Cambria"/>
              </a:rPr>
              <a:t>permit</a:t>
            </a:r>
            <a:r>
              <a:rPr dirty="0" sz="1000" spc="50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or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certification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and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all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standard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and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special</a:t>
            </a:r>
            <a:r>
              <a:rPr dirty="0" sz="1000" spc="1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conditions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attached.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This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form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does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not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negate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any</a:t>
            </a:r>
            <a:r>
              <a:rPr dirty="0" sz="1000" spc="25">
                <a:latin typeface="Cambria"/>
                <a:cs typeface="Cambria"/>
              </a:rPr>
              <a:t> </a:t>
            </a:r>
            <a:r>
              <a:rPr dirty="0" sz="1000" spc="-10">
                <a:latin typeface="Cambria"/>
                <a:cs typeface="Cambria"/>
              </a:rPr>
              <a:t>requirements </a:t>
            </a:r>
            <a:r>
              <a:rPr dirty="0" sz="1000">
                <a:latin typeface="Cambria"/>
                <a:cs typeface="Cambria"/>
              </a:rPr>
              <a:t>of</a:t>
            </a:r>
            <a:r>
              <a:rPr dirty="0" sz="1000" spc="-3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the</a:t>
            </a:r>
            <a:r>
              <a:rPr dirty="0" sz="1000" spc="4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North</a:t>
            </a:r>
            <a:r>
              <a:rPr dirty="0" sz="1000" spc="4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Carolina</a:t>
            </a:r>
            <a:r>
              <a:rPr dirty="0" sz="1000" spc="4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General</a:t>
            </a:r>
            <a:r>
              <a:rPr dirty="0" sz="1000" spc="6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Statutes,</a:t>
            </a:r>
            <a:r>
              <a:rPr dirty="0" sz="1000" spc="5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North</a:t>
            </a:r>
            <a:r>
              <a:rPr dirty="0" sz="1000" spc="6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Carolina</a:t>
            </a:r>
            <a:r>
              <a:rPr dirty="0" sz="1000" spc="4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Administrative</a:t>
            </a:r>
            <a:r>
              <a:rPr dirty="0" sz="1000" spc="4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Code,</a:t>
            </a:r>
            <a:r>
              <a:rPr dirty="0" sz="1000" spc="4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and/or</a:t>
            </a:r>
            <a:r>
              <a:rPr dirty="0" sz="1000" spc="4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North</a:t>
            </a:r>
            <a:r>
              <a:rPr dirty="0" sz="1000" spc="45">
                <a:latin typeface="Cambria"/>
                <a:cs typeface="Cambria"/>
              </a:rPr>
              <a:t> </a:t>
            </a:r>
            <a:r>
              <a:rPr dirty="0" sz="1000" spc="-10">
                <a:latin typeface="Cambria"/>
                <a:cs typeface="Cambria"/>
              </a:rPr>
              <a:t>Carolina</a:t>
            </a:r>
            <a:r>
              <a:rPr dirty="0" sz="1000" spc="500">
                <a:latin typeface="Cambria"/>
                <a:cs typeface="Cambria"/>
              </a:rPr>
              <a:t> </a:t>
            </a:r>
            <a:r>
              <a:rPr dirty="0" sz="1000" spc="-10">
                <a:latin typeface="Cambria"/>
                <a:cs typeface="Cambria"/>
              </a:rPr>
              <a:t>Technical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10">
                <a:latin typeface="Cambria"/>
                <a:cs typeface="Cambria"/>
              </a:rPr>
              <a:t>Building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10">
                <a:latin typeface="Cambria"/>
                <a:cs typeface="Cambria"/>
              </a:rPr>
              <a:t>Codes.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tabLst>
                <a:tab pos="5913755" algn="l"/>
              </a:tabLst>
            </a:pPr>
            <a:r>
              <a:rPr dirty="0" sz="1000" b="1">
                <a:latin typeface="Cambria"/>
                <a:cs typeface="Cambria"/>
              </a:rPr>
              <a:t>Property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Owner’s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Mailing</a:t>
            </a:r>
            <a:r>
              <a:rPr dirty="0" sz="1000" spc="-3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Address</a:t>
            </a:r>
            <a:r>
              <a:rPr dirty="0" sz="1000">
                <a:latin typeface="Cambria"/>
                <a:cs typeface="Cambria"/>
              </a:rPr>
              <a:t>:</a:t>
            </a:r>
            <a:r>
              <a:rPr dirty="0" sz="1000" spc="-35"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  <a:tabLst>
                <a:tab pos="1882775" algn="l"/>
                <a:tab pos="2286000" algn="l"/>
                <a:tab pos="2846070" algn="l"/>
                <a:tab pos="5984240" algn="l"/>
              </a:tabLst>
            </a:pPr>
            <a:r>
              <a:rPr dirty="0" sz="1000" b="1">
                <a:latin typeface="Cambria"/>
                <a:cs typeface="Cambria"/>
              </a:rPr>
              <a:t>Property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spc="-10" b="1">
                <a:latin typeface="Cambria"/>
                <a:cs typeface="Cambria"/>
              </a:rPr>
              <a:t>Owner’s</a:t>
            </a:r>
            <a:r>
              <a:rPr dirty="0" sz="1000" spc="-3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Phone: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spc="-50">
                <a:latin typeface="Cambria"/>
                <a:cs typeface="Cambria"/>
              </a:rPr>
              <a:t>(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r>
              <a:rPr dirty="0" u="none" sz="1000">
                <a:latin typeface="Cambria"/>
                <a:cs typeface="Cambria"/>
              </a:rPr>
              <a:t>)</a:t>
            </a:r>
            <a:r>
              <a:rPr dirty="0" u="none" sz="1000" spc="-10"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r>
              <a:rPr dirty="0" u="none" sz="1000" spc="-50">
                <a:latin typeface="Cambria"/>
                <a:cs typeface="Cambria"/>
              </a:rPr>
              <a:t>-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r>
              <a:rPr dirty="0" u="none" sz="1000" spc="-10" b="1">
                <a:latin typeface="Cambria"/>
                <a:cs typeface="Cambria"/>
              </a:rPr>
              <a:t>Property</a:t>
            </a:r>
            <a:r>
              <a:rPr dirty="0" u="none" sz="1000" spc="-25" b="1">
                <a:latin typeface="Cambria"/>
                <a:cs typeface="Cambria"/>
              </a:rPr>
              <a:t> </a:t>
            </a:r>
            <a:r>
              <a:rPr dirty="0" u="none" sz="1000" b="1">
                <a:latin typeface="Cambria"/>
                <a:cs typeface="Cambria"/>
              </a:rPr>
              <a:t>Owner’s</a:t>
            </a:r>
            <a:r>
              <a:rPr dirty="0" u="none" sz="1000" spc="-25" b="1">
                <a:latin typeface="Cambria"/>
                <a:cs typeface="Cambria"/>
              </a:rPr>
              <a:t> </a:t>
            </a:r>
            <a:r>
              <a:rPr dirty="0" u="none" sz="1000" b="1">
                <a:latin typeface="Cambria"/>
                <a:cs typeface="Cambria"/>
              </a:rPr>
              <a:t>E-</a:t>
            </a:r>
            <a:r>
              <a:rPr dirty="0" u="none" sz="1000" spc="-10" b="1">
                <a:latin typeface="Cambria"/>
                <a:cs typeface="Cambria"/>
              </a:rPr>
              <a:t>Mail: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	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49288" y="4570603"/>
            <a:ext cx="5958840" cy="1538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95"/>
              </a:spcBef>
            </a:pP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Signed</a:t>
            </a:r>
            <a:r>
              <a:rPr dirty="0" u="sng" sz="1000" spc="-1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under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penalty</a:t>
            </a:r>
            <a:r>
              <a:rPr dirty="0" u="sng" sz="1000" spc="-1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of</a:t>
            </a:r>
            <a:r>
              <a:rPr dirty="0" u="sng" sz="1000" spc="-2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perjury,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certifying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that</a:t>
            </a:r>
            <a:r>
              <a:rPr dirty="0" u="sng" sz="1000" spc="-2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all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information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provided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is 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true:</a:t>
            </a:r>
            <a:endParaRPr sz="1000">
              <a:latin typeface="Cambria"/>
              <a:cs typeface="Cambria"/>
            </a:endParaRPr>
          </a:p>
          <a:p>
            <a:pPr marL="22225">
              <a:lnSpc>
                <a:spcPct val="100000"/>
              </a:lnSpc>
              <a:spcBef>
                <a:spcPts val="1130"/>
              </a:spcBef>
            </a:pPr>
            <a:r>
              <a:rPr dirty="0" sz="1000" b="1">
                <a:latin typeface="Cambria"/>
                <a:cs typeface="Cambria"/>
              </a:rPr>
              <a:t>Property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Owner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1*:</a:t>
            </a:r>
            <a:r>
              <a:rPr dirty="0" sz="1000" spc="-35" b="1">
                <a:latin typeface="Cambria"/>
                <a:cs typeface="Cambria"/>
              </a:rPr>
              <a:t> </a:t>
            </a:r>
            <a:r>
              <a:rPr dirty="0" sz="1000" spc="-10" b="1">
                <a:latin typeface="Cambria"/>
                <a:cs typeface="Cambria"/>
              </a:rPr>
              <a:t>_____________________________________________________________________________________________________</a:t>
            </a:r>
            <a:endParaRPr sz="1000">
              <a:latin typeface="Cambria"/>
              <a:cs typeface="Cambria"/>
            </a:endParaRPr>
          </a:p>
          <a:p>
            <a:pPr marL="1431925">
              <a:lnSpc>
                <a:spcPct val="100000"/>
              </a:lnSpc>
              <a:spcBef>
                <a:spcPts val="114"/>
              </a:spcBef>
              <a:tabLst>
                <a:tab pos="3718560" algn="l"/>
                <a:tab pos="5547995" algn="l"/>
              </a:tabLst>
            </a:pPr>
            <a:r>
              <a:rPr dirty="0" sz="1000">
                <a:latin typeface="Cambria"/>
                <a:cs typeface="Cambria"/>
              </a:rPr>
              <a:t>Printed</a:t>
            </a:r>
            <a:r>
              <a:rPr dirty="0" sz="1000" spc="-35">
                <a:latin typeface="Cambria"/>
                <a:cs typeface="Cambria"/>
              </a:rPr>
              <a:t> </a:t>
            </a:r>
            <a:r>
              <a:rPr dirty="0" sz="1000" spc="-20">
                <a:latin typeface="Cambria"/>
                <a:cs typeface="Cambria"/>
              </a:rPr>
              <a:t>Name</a:t>
            </a:r>
            <a:r>
              <a:rPr dirty="0" sz="1000">
                <a:latin typeface="Cambria"/>
                <a:cs typeface="Cambria"/>
              </a:rPr>
              <a:t>	</a:t>
            </a:r>
            <a:r>
              <a:rPr dirty="0" sz="1000" spc="-10">
                <a:latin typeface="Cambria"/>
                <a:cs typeface="Cambria"/>
              </a:rPr>
              <a:t>Signature</a:t>
            </a:r>
            <a:r>
              <a:rPr dirty="0" sz="1000">
                <a:latin typeface="Cambria"/>
                <a:cs typeface="Cambria"/>
              </a:rPr>
              <a:t>	</a:t>
            </a:r>
            <a:r>
              <a:rPr dirty="0" sz="1000" spc="-20">
                <a:latin typeface="Cambria"/>
                <a:cs typeface="Cambria"/>
              </a:rPr>
              <a:t>Date</a:t>
            </a:r>
            <a:endParaRPr sz="1000">
              <a:latin typeface="Cambria"/>
              <a:cs typeface="Cambria"/>
            </a:endParaRPr>
          </a:p>
          <a:p>
            <a:pPr marL="17145">
              <a:lnSpc>
                <a:spcPct val="100000"/>
              </a:lnSpc>
              <a:spcBef>
                <a:spcPts val="885"/>
              </a:spcBef>
            </a:pPr>
            <a:r>
              <a:rPr dirty="0" sz="1000" b="1">
                <a:latin typeface="Cambria"/>
                <a:cs typeface="Cambria"/>
              </a:rPr>
              <a:t>Property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Owner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2*:</a:t>
            </a:r>
            <a:r>
              <a:rPr dirty="0" sz="1000" spc="-35" b="1">
                <a:latin typeface="Cambria"/>
                <a:cs typeface="Cambria"/>
              </a:rPr>
              <a:t> </a:t>
            </a:r>
            <a:r>
              <a:rPr dirty="0" sz="1000" spc="-10" b="1">
                <a:latin typeface="Cambria"/>
                <a:cs typeface="Cambria"/>
              </a:rPr>
              <a:t>_____________________________________________________________________________________________________</a:t>
            </a:r>
            <a:endParaRPr sz="1000">
              <a:latin typeface="Cambria"/>
              <a:cs typeface="Cambria"/>
            </a:endParaRPr>
          </a:p>
          <a:p>
            <a:pPr marL="1426845">
              <a:lnSpc>
                <a:spcPct val="100000"/>
              </a:lnSpc>
              <a:spcBef>
                <a:spcPts val="55"/>
              </a:spcBef>
              <a:tabLst>
                <a:tab pos="3713479" algn="l"/>
                <a:tab pos="5542915" algn="l"/>
              </a:tabLst>
            </a:pPr>
            <a:r>
              <a:rPr dirty="0" sz="1000">
                <a:latin typeface="Cambria"/>
                <a:cs typeface="Cambria"/>
              </a:rPr>
              <a:t>Printed</a:t>
            </a:r>
            <a:r>
              <a:rPr dirty="0" sz="1000" spc="-35">
                <a:latin typeface="Cambria"/>
                <a:cs typeface="Cambria"/>
              </a:rPr>
              <a:t> </a:t>
            </a:r>
            <a:r>
              <a:rPr dirty="0" sz="1000" spc="-20">
                <a:latin typeface="Cambria"/>
                <a:cs typeface="Cambria"/>
              </a:rPr>
              <a:t>Name</a:t>
            </a:r>
            <a:r>
              <a:rPr dirty="0" sz="1000">
                <a:latin typeface="Cambria"/>
                <a:cs typeface="Cambria"/>
              </a:rPr>
              <a:t>	</a:t>
            </a:r>
            <a:r>
              <a:rPr dirty="0" sz="1000" spc="-10">
                <a:latin typeface="Cambria"/>
                <a:cs typeface="Cambria"/>
              </a:rPr>
              <a:t>Signature</a:t>
            </a:r>
            <a:r>
              <a:rPr dirty="0" sz="1000">
                <a:latin typeface="Cambria"/>
                <a:cs typeface="Cambria"/>
              </a:rPr>
              <a:t>	</a:t>
            </a:r>
            <a:r>
              <a:rPr dirty="0" sz="1000" spc="-20">
                <a:latin typeface="Cambria"/>
                <a:cs typeface="Cambria"/>
              </a:rPr>
              <a:t>Date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latin typeface="Cambria"/>
                <a:cs typeface="Cambria"/>
              </a:rPr>
              <a:t>Property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Owner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3*:</a:t>
            </a:r>
            <a:r>
              <a:rPr dirty="0" sz="1000" spc="-35" b="1">
                <a:latin typeface="Cambria"/>
                <a:cs typeface="Cambria"/>
              </a:rPr>
              <a:t> </a:t>
            </a:r>
            <a:r>
              <a:rPr dirty="0" sz="1000" spc="-10" b="1">
                <a:latin typeface="Cambria"/>
                <a:cs typeface="Cambria"/>
              </a:rPr>
              <a:t>_____________________________________________________________________________________________________</a:t>
            </a:r>
            <a:endParaRPr sz="1000">
              <a:latin typeface="Cambria"/>
              <a:cs typeface="Cambria"/>
            </a:endParaRPr>
          </a:p>
          <a:p>
            <a:pPr marL="1422400">
              <a:lnSpc>
                <a:spcPct val="100000"/>
              </a:lnSpc>
              <a:spcBef>
                <a:spcPts val="50"/>
              </a:spcBef>
              <a:tabLst>
                <a:tab pos="3707129" algn="l"/>
                <a:tab pos="5535295" algn="l"/>
              </a:tabLst>
            </a:pPr>
            <a:r>
              <a:rPr dirty="0" sz="1000">
                <a:latin typeface="Cambria"/>
                <a:cs typeface="Cambria"/>
              </a:rPr>
              <a:t>Printed</a:t>
            </a:r>
            <a:r>
              <a:rPr dirty="0" sz="1000" spc="-45">
                <a:latin typeface="Cambria"/>
                <a:cs typeface="Cambria"/>
              </a:rPr>
              <a:t> </a:t>
            </a:r>
            <a:r>
              <a:rPr dirty="0" sz="1000" spc="-20">
                <a:latin typeface="Cambria"/>
                <a:cs typeface="Cambria"/>
              </a:rPr>
              <a:t>Name</a:t>
            </a:r>
            <a:r>
              <a:rPr dirty="0" sz="1000">
                <a:latin typeface="Cambria"/>
                <a:cs typeface="Cambria"/>
              </a:rPr>
              <a:t>	</a:t>
            </a:r>
            <a:r>
              <a:rPr dirty="0" sz="1000" spc="-10">
                <a:latin typeface="Cambria"/>
                <a:cs typeface="Cambria"/>
              </a:rPr>
              <a:t>Signature</a:t>
            </a:r>
            <a:r>
              <a:rPr dirty="0" sz="1000">
                <a:latin typeface="Cambria"/>
                <a:cs typeface="Cambria"/>
              </a:rPr>
              <a:t>	</a:t>
            </a:r>
            <a:r>
              <a:rPr dirty="0" sz="1000" spc="-20">
                <a:latin typeface="Cambria"/>
                <a:cs typeface="Cambria"/>
              </a:rPr>
              <a:t>Date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55895" y="317534"/>
            <a:ext cx="1327012" cy="6919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D Johnson</dc:creator>
  <dc:title>letterhead.indd</dc:title>
  <dcterms:created xsi:type="dcterms:W3CDTF">2025-05-14T12:58:46Z</dcterms:created>
  <dcterms:modified xsi:type="dcterms:W3CDTF">2025-05-14T12:58:46Z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2025-05-14T00:00:00Z</vt:filetime>
  </property>
  <property fmtid="{D5CDD505-2E9C-101B-9397-08002B2CF9AE}" pid="5" name="Producer">
    <vt:lpwstr>Microsoft® Word 2016</vt:lpwstr>
  </property>
</Properties>
</file>